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335" r:id="rId5"/>
    <p:sldId id="358" r:id="rId6"/>
    <p:sldId id="333" r:id="rId7"/>
    <p:sldId id="350" r:id="rId8"/>
    <p:sldId id="306" r:id="rId9"/>
    <p:sldId id="363" r:id="rId10"/>
    <p:sldId id="364" r:id="rId11"/>
    <p:sldId id="365" r:id="rId12"/>
    <p:sldId id="366" r:id="rId13"/>
    <p:sldId id="307" r:id="rId14"/>
    <p:sldId id="33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566" userDrawn="1">
          <p15:clr>
            <a:srgbClr val="A4A3A4"/>
          </p15:clr>
        </p15:guide>
        <p15:guide id="4" orient="horz" pos="3385" userDrawn="1">
          <p15:clr>
            <a:srgbClr val="A4A3A4"/>
          </p15:clr>
        </p15:guide>
        <p15:guide id="5" orient="horz" pos="2478" userDrawn="1">
          <p15:clr>
            <a:srgbClr val="A4A3A4"/>
          </p15:clr>
        </p15:guide>
        <p15:guide id="6" pos="5972" userDrawn="1">
          <p15:clr>
            <a:srgbClr val="A4A3A4"/>
          </p15:clr>
        </p15:guide>
        <p15:guide id="7" pos="6992" userDrawn="1">
          <p15:clr>
            <a:srgbClr val="A4A3A4"/>
          </p15:clr>
        </p15:guide>
        <p15:guide id="8" pos="159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рина" initials="М" lastIdx="10" clrIdx="0">
    <p:extLst>
      <p:ext uri="{19B8F6BF-5375-455C-9EA6-DF929625EA0E}">
        <p15:presenceInfo xmlns:p15="http://schemas.microsoft.com/office/powerpoint/2012/main" userId="Марина" providerId="None"/>
      </p:ext>
    </p:extLst>
  </p:cmAuthor>
  <p:cmAuthor id="2" name="Старосветская Мария" initials="СМ" lastIdx="3" clrIdx="1">
    <p:extLst>
      <p:ext uri="{19B8F6BF-5375-455C-9EA6-DF929625EA0E}">
        <p15:presenceInfo xmlns:p15="http://schemas.microsoft.com/office/powerpoint/2012/main" userId="S::starosvetskaya@teamidea.ru::2def7cd2-0977-4812-842a-80b176e72a51" providerId="AD"/>
      </p:ext>
    </p:extLst>
  </p:cmAuthor>
  <p:cmAuthor id="3" name="Заичко Василий" initials="ЗВ" lastIdx="4" clrIdx="2">
    <p:extLst>
      <p:ext uri="{19B8F6BF-5375-455C-9EA6-DF929625EA0E}">
        <p15:presenceInfo xmlns:p15="http://schemas.microsoft.com/office/powerpoint/2012/main" userId="S::vasiliy@teamidea.ru::8945676a-28dc-483a-bcd2-6b61f60bd9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BA5"/>
    <a:srgbClr val="28BCEF"/>
    <a:srgbClr val="002F4C"/>
    <a:srgbClr val="004E7E"/>
    <a:srgbClr val="C7F8FD"/>
    <a:srgbClr val="404040"/>
    <a:srgbClr val="FF6600"/>
    <a:srgbClr val="7F7F7F"/>
    <a:srgbClr val="606060"/>
    <a:srgbClr val="0089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2879DE-A676-460E-A1A6-477A54060391}" v="6" dt="2021-08-10T13:09:10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 autoAdjust="0"/>
    <p:restoredTop sz="94607"/>
  </p:normalViewPr>
  <p:slideViewPr>
    <p:cSldViewPr snapToGrid="0">
      <p:cViewPr varScale="1">
        <p:scale>
          <a:sx n="109" d="100"/>
          <a:sy n="109" d="100"/>
        </p:scale>
        <p:origin x="540" y="108"/>
      </p:cViewPr>
      <p:guideLst>
        <p:guide orient="horz" pos="3566"/>
        <p:guide orient="horz" pos="3385"/>
        <p:guide orient="horz" pos="2478"/>
        <p:guide pos="5972"/>
        <p:guide pos="6992"/>
        <p:guide pos="15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3A405-E570-4CCF-8DBE-5714412B17C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4DA45-9746-4A83-8414-F21EE8298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4DA45-9746-4A83-8414-F21EE82989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74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4DA45-9746-4A83-8414-F21EE829891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2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98010" y="5363951"/>
            <a:ext cx="9144000" cy="855464"/>
          </a:xfrm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rgbClr val="002F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br>
              <a:rPr lang="ru-RU"/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7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29" userDrawn="1">
          <p15:clr>
            <a:srgbClr val="FBAE40"/>
          </p15:clr>
        </p15:guide>
        <p15:guide id="3" orient="horz" pos="361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0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5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022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43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Заголовок 1"/>
          <p:cNvSpPr>
            <a:spLocks noGrp="1"/>
          </p:cNvSpPr>
          <p:nvPr>
            <p:ph type="ctrTitle"/>
          </p:nvPr>
        </p:nvSpPr>
        <p:spPr>
          <a:xfrm>
            <a:off x="515938" y="3429000"/>
            <a:ext cx="9144000" cy="677116"/>
          </a:xfrm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rgbClr val="002F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802782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9">
          <p15:clr>
            <a:srgbClr val="FBAE40"/>
          </p15:clr>
        </p15:guide>
        <p15:guide id="3" orient="horz" pos="390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5149305"/>
            <a:ext cx="12191999" cy="1708695"/>
          </a:xfrm>
          <a:prstGeom prst="rect">
            <a:avLst/>
          </a:prstGeom>
          <a:solidFill>
            <a:srgbClr val="002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010" y="5235706"/>
            <a:ext cx="9144000" cy="1622294"/>
          </a:xfr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9805855" y="6016715"/>
            <a:ext cx="1508594" cy="175745"/>
            <a:chOff x="10233025" y="5975351"/>
            <a:chExt cx="1171576" cy="136525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0233025" y="6005513"/>
              <a:ext cx="63500" cy="74613"/>
            </a:xfrm>
            <a:custGeom>
              <a:avLst/>
              <a:gdLst>
                <a:gd name="T0" fmla="*/ 12 w 42"/>
                <a:gd name="T1" fmla="*/ 32 h 49"/>
                <a:gd name="T2" fmla="*/ 14 w 42"/>
                <a:gd name="T3" fmla="*/ 36 h 49"/>
                <a:gd name="T4" fmla="*/ 18 w 42"/>
                <a:gd name="T5" fmla="*/ 39 h 49"/>
                <a:gd name="T6" fmla="*/ 24 w 42"/>
                <a:gd name="T7" fmla="*/ 41 h 49"/>
                <a:gd name="T8" fmla="*/ 32 w 42"/>
                <a:gd name="T9" fmla="*/ 39 h 49"/>
                <a:gd name="T10" fmla="*/ 37 w 42"/>
                <a:gd name="T11" fmla="*/ 37 h 49"/>
                <a:gd name="T12" fmla="*/ 40 w 42"/>
                <a:gd name="T13" fmla="*/ 44 h 49"/>
                <a:gd name="T14" fmla="*/ 38 w 42"/>
                <a:gd name="T15" fmla="*/ 45 h 49"/>
                <a:gd name="T16" fmla="*/ 34 w 42"/>
                <a:gd name="T17" fmla="*/ 47 h 49"/>
                <a:gd name="T18" fmla="*/ 29 w 42"/>
                <a:gd name="T19" fmla="*/ 48 h 49"/>
                <a:gd name="T20" fmla="*/ 23 w 42"/>
                <a:gd name="T21" fmla="*/ 49 h 49"/>
                <a:gd name="T22" fmla="*/ 13 w 42"/>
                <a:gd name="T23" fmla="*/ 47 h 49"/>
                <a:gd name="T24" fmla="*/ 6 w 42"/>
                <a:gd name="T25" fmla="*/ 42 h 49"/>
                <a:gd name="T26" fmla="*/ 1 w 42"/>
                <a:gd name="T27" fmla="*/ 34 h 49"/>
                <a:gd name="T28" fmla="*/ 0 w 42"/>
                <a:gd name="T29" fmla="*/ 24 h 49"/>
                <a:gd name="T30" fmla="*/ 2 w 42"/>
                <a:gd name="T31" fmla="*/ 14 h 49"/>
                <a:gd name="T32" fmla="*/ 6 w 42"/>
                <a:gd name="T33" fmla="*/ 6 h 49"/>
                <a:gd name="T34" fmla="*/ 13 w 42"/>
                <a:gd name="T35" fmla="*/ 1 h 49"/>
                <a:gd name="T36" fmla="*/ 22 w 42"/>
                <a:gd name="T37" fmla="*/ 0 h 49"/>
                <a:gd name="T38" fmla="*/ 31 w 42"/>
                <a:gd name="T39" fmla="*/ 1 h 49"/>
                <a:gd name="T40" fmla="*/ 37 w 42"/>
                <a:gd name="T41" fmla="*/ 7 h 49"/>
                <a:gd name="T42" fmla="*/ 41 w 42"/>
                <a:gd name="T43" fmla="*/ 15 h 49"/>
                <a:gd name="T44" fmla="*/ 41 w 42"/>
                <a:gd name="T45" fmla="*/ 26 h 49"/>
                <a:gd name="T46" fmla="*/ 11 w 42"/>
                <a:gd name="T47" fmla="*/ 26 h 49"/>
                <a:gd name="T48" fmla="*/ 12 w 42"/>
                <a:gd name="T49" fmla="*/ 32 h 49"/>
                <a:gd name="T50" fmla="*/ 32 w 42"/>
                <a:gd name="T51" fmla="*/ 18 h 49"/>
                <a:gd name="T52" fmla="*/ 31 w 42"/>
                <a:gd name="T53" fmla="*/ 14 h 49"/>
                <a:gd name="T54" fmla="*/ 29 w 42"/>
                <a:gd name="T55" fmla="*/ 11 h 49"/>
                <a:gd name="T56" fmla="*/ 26 w 42"/>
                <a:gd name="T57" fmla="*/ 8 h 49"/>
                <a:gd name="T58" fmla="*/ 22 w 42"/>
                <a:gd name="T59" fmla="*/ 7 h 49"/>
                <a:gd name="T60" fmla="*/ 15 w 42"/>
                <a:gd name="T61" fmla="*/ 10 h 49"/>
                <a:gd name="T62" fmla="*/ 11 w 42"/>
                <a:gd name="T63" fmla="*/ 18 h 49"/>
                <a:gd name="T64" fmla="*/ 32 w 42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49">
                  <a:moveTo>
                    <a:pt x="12" y="32"/>
                  </a:moveTo>
                  <a:cubicBezTo>
                    <a:pt x="12" y="33"/>
                    <a:pt x="13" y="35"/>
                    <a:pt x="14" y="36"/>
                  </a:cubicBezTo>
                  <a:cubicBezTo>
                    <a:pt x="15" y="38"/>
                    <a:pt x="17" y="39"/>
                    <a:pt x="18" y="39"/>
                  </a:cubicBezTo>
                  <a:cubicBezTo>
                    <a:pt x="20" y="40"/>
                    <a:pt x="22" y="41"/>
                    <a:pt x="24" y="41"/>
                  </a:cubicBezTo>
                  <a:cubicBezTo>
                    <a:pt x="27" y="41"/>
                    <a:pt x="30" y="40"/>
                    <a:pt x="32" y="39"/>
                  </a:cubicBezTo>
                  <a:cubicBezTo>
                    <a:pt x="34" y="38"/>
                    <a:pt x="36" y="38"/>
                    <a:pt x="37" y="37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39" y="44"/>
                    <a:pt x="39" y="45"/>
                    <a:pt x="38" y="45"/>
                  </a:cubicBezTo>
                  <a:cubicBezTo>
                    <a:pt x="37" y="46"/>
                    <a:pt x="36" y="46"/>
                    <a:pt x="34" y="47"/>
                  </a:cubicBezTo>
                  <a:cubicBezTo>
                    <a:pt x="33" y="47"/>
                    <a:pt x="31" y="48"/>
                    <a:pt x="29" y="48"/>
                  </a:cubicBezTo>
                  <a:cubicBezTo>
                    <a:pt x="28" y="48"/>
                    <a:pt x="26" y="49"/>
                    <a:pt x="23" y="49"/>
                  </a:cubicBezTo>
                  <a:cubicBezTo>
                    <a:pt x="20" y="49"/>
                    <a:pt x="16" y="48"/>
                    <a:pt x="13" y="47"/>
                  </a:cubicBezTo>
                  <a:cubicBezTo>
                    <a:pt x="10" y="46"/>
                    <a:pt x="8" y="44"/>
                    <a:pt x="6" y="42"/>
                  </a:cubicBezTo>
                  <a:cubicBezTo>
                    <a:pt x="4" y="39"/>
                    <a:pt x="2" y="37"/>
                    <a:pt x="1" y="34"/>
                  </a:cubicBezTo>
                  <a:cubicBezTo>
                    <a:pt x="0" y="31"/>
                    <a:pt x="0" y="27"/>
                    <a:pt x="0" y="24"/>
                  </a:cubicBezTo>
                  <a:cubicBezTo>
                    <a:pt x="0" y="20"/>
                    <a:pt x="1" y="17"/>
                    <a:pt x="2" y="14"/>
                  </a:cubicBezTo>
                  <a:cubicBezTo>
                    <a:pt x="3" y="11"/>
                    <a:pt x="4" y="9"/>
                    <a:pt x="6" y="6"/>
                  </a:cubicBezTo>
                  <a:cubicBezTo>
                    <a:pt x="8" y="4"/>
                    <a:pt x="11" y="3"/>
                    <a:pt x="13" y="1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6" y="0"/>
                    <a:pt x="29" y="0"/>
                    <a:pt x="31" y="1"/>
                  </a:cubicBezTo>
                  <a:cubicBezTo>
                    <a:pt x="34" y="3"/>
                    <a:pt x="36" y="4"/>
                    <a:pt x="37" y="7"/>
                  </a:cubicBezTo>
                  <a:cubicBezTo>
                    <a:pt x="39" y="9"/>
                    <a:pt x="40" y="12"/>
                    <a:pt x="41" y="15"/>
                  </a:cubicBezTo>
                  <a:cubicBezTo>
                    <a:pt x="42" y="18"/>
                    <a:pt x="42" y="22"/>
                    <a:pt x="4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30"/>
                    <a:pt x="12" y="32"/>
                  </a:cubicBezTo>
                  <a:close/>
                  <a:moveTo>
                    <a:pt x="32" y="18"/>
                  </a:moveTo>
                  <a:cubicBezTo>
                    <a:pt x="31" y="17"/>
                    <a:pt x="31" y="15"/>
                    <a:pt x="31" y="14"/>
                  </a:cubicBezTo>
                  <a:cubicBezTo>
                    <a:pt x="31" y="13"/>
                    <a:pt x="30" y="12"/>
                    <a:pt x="29" y="11"/>
                  </a:cubicBezTo>
                  <a:cubicBezTo>
                    <a:pt x="29" y="10"/>
                    <a:pt x="28" y="9"/>
                    <a:pt x="26" y="8"/>
                  </a:cubicBezTo>
                  <a:cubicBezTo>
                    <a:pt x="25" y="8"/>
                    <a:pt x="24" y="7"/>
                    <a:pt x="22" y="7"/>
                  </a:cubicBezTo>
                  <a:cubicBezTo>
                    <a:pt x="19" y="7"/>
                    <a:pt x="16" y="8"/>
                    <a:pt x="15" y="10"/>
                  </a:cubicBezTo>
                  <a:cubicBezTo>
                    <a:pt x="13" y="12"/>
                    <a:pt x="12" y="15"/>
                    <a:pt x="11" y="18"/>
                  </a:cubicBezTo>
                  <a:lnTo>
                    <a:pt x="32" y="18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0312400" y="6005513"/>
              <a:ext cx="58738" cy="71438"/>
            </a:xfrm>
            <a:custGeom>
              <a:avLst/>
              <a:gdLst>
                <a:gd name="T0" fmla="*/ 29 w 39"/>
                <a:gd name="T1" fmla="*/ 47 h 47"/>
                <a:gd name="T2" fmla="*/ 29 w 39"/>
                <a:gd name="T3" fmla="*/ 17 h 47"/>
                <a:gd name="T4" fmla="*/ 28 w 39"/>
                <a:gd name="T5" fmla="*/ 11 h 47"/>
                <a:gd name="T6" fmla="*/ 22 w 39"/>
                <a:gd name="T7" fmla="*/ 8 h 47"/>
                <a:gd name="T8" fmla="*/ 18 w 39"/>
                <a:gd name="T9" fmla="*/ 9 h 47"/>
                <a:gd name="T10" fmla="*/ 14 w 39"/>
                <a:gd name="T11" fmla="*/ 11 h 47"/>
                <a:gd name="T12" fmla="*/ 12 w 39"/>
                <a:gd name="T13" fmla="*/ 14 h 47"/>
                <a:gd name="T14" fmla="*/ 11 w 39"/>
                <a:gd name="T15" fmla="*/ 15 h 47"/>
                <a:gd name="T16" fmla="*/ 11 w 39"/>
                <a:gd name="T17" fmla="*/ 47 h 47"/>
                <a:gd name="T18" fmla="*/ 0 w 39"/>
                <a:gd name="T19" fmla="*/ 47 h 47"/>
                <a:gd name="T20" fmla="*/ 0 w 39"/>
                <a:gd name="T21" fmla="*/ 1 h 47"/>
                <a:gd name="T22" fmla="*/ 10 w 39"/>
                <a:gd name="T23" fmla="*/ 1 h 47"/>
                <a:gd name="T24" fmla="*/ 10 w 39"/>
                <a:gd name="T25" fmla="*/ 7 h 47"/>
                <a:gd name="T26" fmla="*/ 13 w 39"/>
                <a:gd name="T27" fmla="*/ 5 h 47"/>
                <a:gd name="T28" fmla="*/ 16 w 39"/>
                <a:gd name="T29" fmla="*/ 2 h 47"/>
                <a:gd name="T30" fmla="*/ 20 w 39"/>
                <a:gd name="T31" fmla="*/ 0 h 47"/>
                <a:gd name="T32" fmla="*/ 25 w 39"/>
                <a:gd name="T33" fmla="*/ 0 h 47"/>
                <a:gd name="T34" fmla="*/ 32 w 39"/>
                <a:gd name="T35" fmla="*/ 1 h 47"/>
                <a:gd name="T36" fmla="*/ 36 w 39"/>
                <a:gd name="T37" fmla="*/ 4 h 47"/>
                <a:gd name="T38" fmla="*/ 39 w 39"/>
                <a:gd name="T39" fmla="*/ 9 h 47"/>
                <a:gd name="T40" fmla="*/ 39 w 39"/>
                <a:gd name="T41" fmla="*/ 14 h 47"/>
                <a:gd name="T42" fmla="*/ 39 w 39"/>
                <a:gd name="T43" fmla="*/ 47 h 47"/>
                <a:gd name="T44" fmla="*/ 29 w 39"/>
                <a:gd name="T4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47">
                  <a:moveTo>
                    <a:pt x="29" y="4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4"/>
                    <a:pt x="29" y="12"/>
                    <a:pt x="28" y="11"/>
                  </a:cubicBezTo>
                  <a:cubicBezTo>
                    <a:pt x="27" y="9"/>
                    <a:pt x="25" y="8"/>
                    <a:pt x="22" y="8"/>
                  </a:cubicBezTo>
                  <a:cubicBezTo>
                    <a:pt x="20" y="8"/>
                    <a:pt x="19" y="9"/>
                    <a:pt x="18" y="9"/>
                  </a:cubicBezTo>
                  <a:cubicBezTo>
                    <a:pt x="17" y="10"/>
                    <a:pt x="15" y="11"/>
                    <a:pt x="14" y="11"/>
                  </a:cubicBezTo>
                  <a:cubicBezTo>
                    <a:pt x="13" y="12"/>
                    <a:pt x="13" y="13"/>
                    <a:pt x="12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6"/>
                    <a:pt x="12" y="6"/>
                    <a:pt x="13" y="5"/>
                  </a:cubicBezTo>
                  <a:cubicBezTo>
                    <a:pt x="14" y="4"/>
                    <a:pt x="15" y="3"/>
                    <a:pt x="16" y="2"/>
                  </a:cubicBezTo>
                  <a:cubicBezTo>
                    <a:pt x="17" y="2"/>
                    <a:pt x="18" y="1"/>
                    <a:pt x="20" y="0"/>
                  </a:cubicBezTo>
                  <a:cubicBezTo>
                    <a:pt x="22" y="0"/>
                    <a:pt x="23" y="0"/>
                    <a:pt x="25" y="0"/>
                  </a:cubicBezTo>
                  <a:cubicBezTo>
                    <a:pt x="28" y="0"/>
                    <a:pt x="30" y="0"/>
                    <a:pt x="32" y="1"/>
                  </a:cubicBezTo>
                  <a:cubicBezTo>
                    <a:pt x="34" y="2"/>
                    <a:pt x="35" y="3"/>
                    <a:pt x="36" y="4"/>
                  </a:cubicBezTo>
                  <a:cubicBezTo>
                    <a:pt x="37" y="5"/>
                    <a:pt x="38" y="7"/>
                    <a:pt x="39" y="9"/>
                  </a:cubicBezTo>
                  <a:cubicBezTo>
                    <a:pt x="39" y="10"/>
                    <a:pt x="39" y="12"/>
                    <a:pt x="39" y="14"/>
                  </a:cubicBezTo>
                  <a:cubicBezTo>
                    <a:pt x="39" y="47"/>
                    <a:pt x="39" y="47"/>
                    <a:pt x="39" y="47"/>
                  </a:cubicBezTo>
                  <a:lnTo>
                    <a:pt x="29" y="47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10385425" y="6005513"/>
              <a:ext cx="63500" cy="74613"/>
            </a:xfrm>
            <a:custGeom>
              <a:avLst/>
              <a:gdLst>
                <a:gd name="T0" fmla="*/ 12 w 42"/>
                <a:gd name="T1" fmla="*/ 32 h 49"/>
                <a:gd name="T2" fmla="*/ 15 w 42"/>
                <a:gd name="T3" fmla="*/ 36 h 49"/>
                <a:gd name="T4" fmla="*/ 19 w 42"/>
                <a:gd name="T5" fmla="*/ 39 h 49"/>
                <a:gd name="T6" fmla="*/ 24 w 42"/>
                <a:gd name="T7" fmla="*/ 41 h 49"/>
                <a:gd name="T8" fmla="*/ 32 w 42"/>
                <a:gd name="T9" fmla="*/ 39 h 49"/>
                <a:gd name="T10" fmla="*/ 37 w 42"/>
                <a:gd name="T11" fmla="*/ 37 h 49"/>
                <a:gd name="T12" fmla="*/ 41 w 42"/>
                <a:gd name="T13" fmla="*/ 44 h 49"/>
                <a:gd name="T14" fmla="*/ 38 w 42"/>
                <a:gd name="T15" fmla="*/ 45 h 49"/>
                <a:gd name="T16" fmla="*/ 35 w 42"/>
                <a:gd name="T17" fmla="*/ 47 h 49"/>
                <a:gd name="T18" fmla="*/ 30 w 42"/>
                <a:gd name="T19" fmla="*/ 48 h 49"/>
                <a:gd name="T20" fmla="*/ 24 w 42"/>
                <a:gd name="T21" fmla="*/ 49 h 49"/>
                <a:gd name="T22" fmla="*/ 14 w 42"/>
                <a:gd name="T23" fmla="*/ 47 h 49"/>
                <a:gd name="T24" fmla="*/ 6 w 42"/>
                <a:gd name="T25" fmla="*/ 42 h 49"/>
                <a:gd name="T26" fmla="*/ 2 w 42"/>
                <a:gd name="T27" fmla="*/ 34 h 49"/>
                <a:gd name="T28" fmla="*/ 0 w 42"/>
                <a:gd name="T29" fmla="*/ 24 h 49"/>
                <a:gd name="T30" fmla="*/ 2 w 42"/>
                <a:gd name="T31" fmla="*/ 14 h 49"/>
                <a:gd name="T32" fmla="*/ 7 w 42"/>
                <a:gd name="T33" fmla="*/ 6 h 49"/>
                <a:gd name="T34" fmla="*/ 14 w 42"/>
                <a:gd name="T35" fmla="*/ 1 h 49"/>
                <a:gd name="T36" fmla="*/ 23 w 42"/>
                <a:gd name="T37" fmla="*/ 0 h 49"/>
                <a:gd name="T38" fmla="*/ 32 w 42"/>
                <a:gd name="T39" fmla="*/ 1 h 49"/>
                <a:gd name="T40" fmla="*/ 38 w 42"/>
                <a:gd name="T41" fmla="*/ 7 h 49"/>
                <a:gd name="T42" fmla="*/ 41 w 42"/>
                <a:gd name="T43" fmla="*/ 15 h 49"/>
                <a:gd name="T44" fmla="*/ 42 w 42"/>
                <a:gd name="T45" fmla="*/ 26 h 49"/>
                <a:gd name="T46" fmla="*/ 11 w 42"/>
                <a:gd name="T47" fmla="*/ 26 h 49"/>
                <a:gd name="T48" fmla="*/ 12 w 42"/>
                <a:gd name="T49" fmla="*/ 32 h 49"/>
                <a:gd name="T50" fmla="*/ 32 w 42"/>
                <a:gd name="T51" fmla="*/ 18 h 49"/>
                <a:gd name="T52" fmla="*/ 31 w 42"/>
                <a:gd name="T53" fmla="*/ 14 h 49"/>
                <a:gd name="T54" fmla="*/ 30 w 42"/>
                <a:gd name="T55" fmla="*/ 11 h 49"/>
                <a:gd name="T56" fmla="*/ 27 w 42"/>
                <a:gd name="T57" fmla="*/ 8 h 49"/>
                <a:gd name="T58" fmla="*/ 22 w 42"/>
                <a:gd name="T59" fmla="*/ 7 h 49"/>
                <a:gd name="T60" fmla="*/ 15 w 42"/>
                <a:gd name="T61" fmla="*/ 10 h 49"/>
                <a:gd name="T62" fmla="*/ 12 w 42"/>
                <a:gd name="T63" fmla="*/ 18 h 49"/>
                <a:gd name="T64" fmla="*/ 32 w 42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49">
                  <a:moveTo>
                    <a:pt x="12" y="32"/>
                  </a:moveTo>
                  <a:cubicBezTo>
                    <a:pt x="13" y="33"/>
                    <a:pt x="14" y="35"/>
                    <a:pt x="15" y="36"/>
                  </a:cubicBezTo>
                  <a:cubicBezTo>
                    <a:pt x="16" y="38"/>
                    <a:pt x="17" y="39"/>
                    <a:pt x="19" y="39"/>
                  </a:cubicBezTo>
                  <a:cubicBezTo>
                    <a:pt x="20" y="40"/>
                    <a:pt x="22" y="41"/>
                    <a:pt x="24" y="41"/>
                  </a:cubicBezTo>
                  <a:cubicBezTo>
                    <a:pt x="28" y="41"/>
                    <a:pt x="30" y="40"/>
                    <a:pt x="32" y="39"/>
                  </a:cubicBezTo>
                  <a:cubicBezTo>
                    <a:pt x="34" y="38"/>
                    <a:pt x="36" y="38"/>
                    <a:pt x="37" y="3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39" y="45"/>
                    <a:pt x="38" y="45"/>
                  </a:cubicBezTo>
                  <a:cubicBezTo>
                    <a:pt x="37" y="46"/>
                    <a:pt x="36" y="46"/>
                    <a:pt x="35" y="47"/>
                  </a:cubicBezTo>
                  <a:cubicBezTo>
                    <a:pt x="33" y="47"/>
                    <a:pt x="32" y="48"/>
                    <a:pt x="30" y="48"/>
                  </a:cubicBezTo>
                  <a:cubicBezTo>
                    <a:pt x="28" y="48"/>
                    <a:pt x="26" y="49"/>
                    <a:pt x="24" y="49"/>
                  </a:cubicBezTo>
                  <a:cubicBezTo>
                    <a:pt x="20" y="49"/>
                    <a:pt x="17" y="48"/>
                    <a:pt x="14" y="47"/>
                  </a:cubicBezTo>
                  <a:cubicBezTo>
                    <a:pt x="11" y="46"/>
                    <a:pt x="8" y="44"/>
                    <a:pt x="6" y="42"/>
                  </a:cubicBezTo>
                  <a:cubicBezTo>
                    <a:pt x="4" y="39"/>
                    <a:pt x="3" y="37"/>
                    <a:pt x="2" y="34"/>
                  </a:cubicBezTo>
                  <a:cubicBezTo>
                    <a:pt x="1" y="31"/>
                    <a:pt x="0" y="27"/>
                    <a:pt x="0" y="24"/>
                  </a:cubicBezTo>
                  <a:cubicBezTo>
                    <a:pt x="0" y="20"/>
                    <a:pt x="1" y="17"/>
                    <a:pt x="2" y="14"/>
                  </a:cubicBezTo>
                  <a:cubicBezTo>
                    <a:pt x="3" y="11"/>
                    <a:pt x="5" y="9"/>
                    <a:pt x="7" y="6"/>
                  </a:cubicBezTo>
                  <a:cubicBezTo>
                    <a:pt x="9" y="4"/>
                    <a:pt x="11" y="3"/>
                    <a:pt x="14" y="1"/>
                  </a:cubicBezTo>
                  <a:cubicBezTo>
                    <a:pt x="16" y="0"/>
                    <a:pt x="19" y="0"/>
                    <a:pt x="23" y="0"/>
                  </a:cubicBezTo>
                  <a:cubicBezTo>
                    <a:pt x="26" y="0"/>
                    <a:pt x="29" y="0"/>
                    <a:pt x="32" y="1"/>
                  </a:cubicBezTo>
                  <a:cubicBezTo>
                    <a:pt x="34" y="3"/>
                    <a:pt x="36" y="4"/>
                    <a:pt x="38" y="7"/>
                  </a:cubicBezTo>
                  <a:cubicBezTo>
                    <a:pt x="39" y="9"/>
                    <a:pt x="41" y="12"/>
                    <a:pt x="41" y="15"/>
                  </a:cubicBezTo>
                  <a:cubicBezTo>
                    <a:pt x="42" y="18"/>
                    <a:pt x="42" y="22"/>
                    <a:pt x="4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2" y="30"/>
                    <a:pt x="12" y="32"/>
                  </a:cubicBezTo>
                  <a:close/>
                  <a:moveTo>
                    <a:pt x="32" y="18"/>
                  </a:moveTo>
                  <a:cubicBezTo>
                    <a:pt x="32" y="17"/>
                    <a:pt x="32" y="15"/>
                    <a:pt x="31" y="14"/>
                  </a:cubicBezTo>
                  <a:cubicBezTo>
                    <a:pt x="31" y="13"/>
                    <a:pt x="30" y="12"/>
                    <a:pt x="30" y="11"/>
                  </a:cubicBezTo>
                  <a:cubicBezTo>
                    <a:pt x="29" y="10"/>
                    <a:pt x="28" y="9"/>
                    <a:pt x="27" y="8"/>
                  </a:cubicBezTo>
                  <a:cubicBezTo>
                    <a:pt x="26" y="8"/>
                    <a:pt x="24" y="7"/>
                    <a:pt x="22" y="7"/>
                  </a:cubicBezTo>
                  <a:cubicBezTo>
                    <a:pt x="19" y="7"/>
                    <a:pt x="17" y="8"/>
                    <a:pt x="15" y="10"/>
                  </a:cubicBezTo>
                  <a:cubicBezTo>
                    <a:pt x="13" y="12"/>
                    <a:pt x="12" y="15"/>
                    <a:pt x="12" y="18"/>
                  </a:cubicBezTo>
                  <a:lnTo>
                    <a:pt x="32" y="18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0466388" y="6005513"/>
              <a:ext cx="42863" cy="71438"/>
            </a:xfrm>
            <a:custGeom>
              <a:avLst/>
              <a:gdLst>
                <a:gd name="T0" fmla="*/ 25 w 28"/>
                <a:gd name="T1" fmla="*/ 10 h 47"/>
                <a:gd name="T2" fmla="*/ 24 w 28"/>
                <a:gd name="T3" fmla="*/ 9 h 47"/>
                <a:gd name="T4" fmla="*/ 21 w 28"/>
                <a:gd name="T5" fmla="*/ 9 h 47"/>
                <a:gd name="T6" fmla="*/ 17 w 28"/>
                <a:gd name="T7" fmla="*/ 10 h 47"/>
                <a:gd name="T8" fmla="*/ 13 w 28"/>
                <a:gd name="T9" fmla="*/ 12 h 47"/>
                <a:gd name="T10" fmla="*/ 11 w 28"/>
                <a:gd name="T11" fmla="*/ 15 h 47"/>
                <a:gd name="T12" fmla="*/ 10 w 28"/>
                <a:gd name="T13" fmla="*/ 17 h 47"/>
                <a:gd name="T14" fmla="*/ 10 w 28"/>
                <a:gd name="T15" fmla="*/ 47 h 47"/>
                <a:gd name="T16" fmla="*/ 0 w 28"/>
                <a:gd name="T17" fmla="*/ 47 h 47"/>
                <a:gd name="T18" fmla="*/ 0 w 28"/>
                <a:gd name="T19" fmla="*/ 1 h 47"/>
                <a:gd name="T20" fmla="*/ 10 w 28"/>
                <a:gd name="T21" fmla="*/ 1 h 47"/>
                <a:gd name="T22" fmla="*/ 10 w 28"/>
                <a:gd name="T23" fmla="*/ 8 h 47"/>
                <a:gd name="T24" fmla="*/ 12 w 28"/>
                <a:gd name="T25" fmla="*/ 5 h 47"/>
                <a:gd name="T26" fmla="*/ 14 w 28"/>
                <a:gd name="T27" fmla="*/ 2 h 47"/>
                <a:gd name="T28" fmla="*/ 18 w 28"/>
                <a:gd name="T29" fmla="*/ 0 h 47"/>
                <a:gd name="T30" fmla="*/ 22 w 28"/>
                <a:gd name="T31" fmla="*/ 0 h 47"/>
                <a:gd name="T32" fmla="*/ 26 w 28"/>
                <a:gd name="T33" fmla="*/ 0 h 47"/>
                <a:gd name="T34" fmla="*/ 28 w 28"/>
                <a:gd name="T35" fmla="*/ 1 h 47"/>
                <a:gd name="T36" fmla="*/ 25 w 28"/>
                <a:gd name="T37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47">
                  <a:moveTo>
                    <a:pt x="25" y="10"/>
                  </a:moveTo>
                  <a:cubicBezTo>
                    <a:pt x="25" y="10"/>
                    <a:pt x="24" y="10"/>
                    <a:pt x="24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19" y="9"/>
                    <a:pt x="18" y="9"/>
                    <a:pt x="17" y="10"/>
                  </a:cubicBezTo>
                  <a:cubicBezTo>
                    <a:pt x="15" y="11"/>
                    <a:pt x="14" y="12"/>
                    <a:pt x="13" y="12"/>
                  </a:cubicBezTo>
                  <a:cubicBezTo>
                    <a:pt x="12" y="13"/>
                    <a:pt x="12" y="14"/>
                    <a:pt x="11" y="15"/>
                  </a:cubicBezTo>
                  <a:cubicBezTo>
                    <a:pt x="11" y="16"/>
                    <a:pt x="10" y="17"/>
                    <a:pt x="10" y="1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6"/>
                    <a:pt x="12" y="5"/>
                  </a:cubicBezTo>
                  <a:cubicBezTo>
                    <a:pt x="13" y="4"/>
                    <a:pt x="13" y="3"/>
                    <a:pt x="14" y="2"/>
                  </a:cubicBezTo>
                  <a:cubicBezTo>
                    <a:pt x="15" y="2"/>
                    <a:pt x="17" y="1"/>
                    <a:pt x="18" y="0"/>
                  </a:cubicBezTo>
                  <a:cubicBezTo>
                    <a:pt x="19" y="0"/>
                    <a:pt x="21" y="0"/>
                    <a:pt x="22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7" y="0"/>
                    <a:pt x="27" y="1"/>
                    <a:pt x="28" y="1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0512425" y="6005513"/>
              <a:ext cx="68263" cy="106363"/>
            </a:xfrm>
            <a:custGeom>
              <a:avLst/>
              <a:gdLst>
                <a:gd name="T0" fmla="*/ 45 w 45"/>
                <a:gd name="T1" fmla="*/ 1 h 70"/>
                <a:gd name="T2" fmla="*/ 45 w 45"/>
                <a:gd name="T3" fmla="*/ 8 h 70"/>
                <a:gd name="T4" fmla="*/ 38 w 45"/>
                <a:gd name="T5" fmla="*/ 8 h 70"/>
                <a:gd name="T6" fmla="*/ 41 w 45"/>
                <a:gd name="T7" fmla="*/ 17 h 70"/>
                <a:gd name="T8" fmla="*/ 39 w 45"/>
                <a:gd name="T9" fmla="*/ 24 h 70"/>
                <a:gd name="T10" fmla="*/ 36 w 45"/>
                <a:gd name="T11" fmla="*/ 29 h 70"/>
                <a:gd name="T12" fmla="*/ 29 w 45"/>
                <a:gd name="T13" fmla="*/ 32 h 70"/>
                <a:gd name="T14" fmla="*/ 21 w 45"/>
                <a:gd name="T15" fmla="*/ 34 h 70"/>
                <a:gd name="T16" fmla="*/ 18 w 45"/>
                <a:gd name="T17" fmla="*/ 34 h 70"/>
                <a:gd name="T18" fmla="*/ 16 w 45"/>
                <a:gd name="T19" fmla="*/ 33 h 70"/>
                <a:gd name="T20" fmla="*/ 14 w 45"/>
                <a:gd name="T21" fmla="*/ 34 h 70"/>
                <a:gd name="T22" fmla="*/ 13 w 45"/>
                <a:gd name="T23" fmla="*/ 36 h 70"/>
                <a:gd name="T24" fmla="*/ 15 w 45"/>
                <a:gd name="T25" fmla="*/ 39 h 70"/>
                <a:gd name="T26" fmla="*/ 22 w 45"/>
                <a:gd name="T27" fmla="*/ 40 h 70"/>
                <a:gd name="T28" fmla="*/ 29 w 45"/>
                <a:gd name="T29" fmla="*/ 40 h 70"/>
                <a:gd name="T30" fmla="*/ 37 w 45"/>
                <a:gd name="T31" fmla="*/ 42 h 70"/>
                <a:gd name="T32" fmla="*/ 42 w 45"/>
                <a:gd name="T33" fmla="*/ 46 h 70"/>
                <a:gd name="T34" fmla="*/ 45 w 45"/>
                <a:gd name="T35" fmla="*/ 54 h 70"/>
                <a:gd name="T36" fmla="*/ 43 w 45"/>
                <a:gd name="T37" fmla="*/ 61 h 70"/>
                <a:gd name="T38" fmla="*/ 38 w 45"/>
                <a:gd name="T39" fmla="*/ 66 h 70"/>
                <a:gd name="T40" fmla="*/ 30 w 45"/>
                <a:gd name="T41" fmla="*/ 69 h 70"/>
                <a:gd name="T42" fmla="*/ 20 w 45"/>
                <a:gd name="T43" fmla="*/ 70 h 70"/>
                <a:gd name="T44" fmla="*/ 12 w 45"/>
                <a:gd name="T45" fmla="*/ 70 h 70"/>
                <a:gd name="T46" fmla="*/ 6 w 45"/>
                <a:gd name="T47" fmla="*/ 67 h 70"/>
                <a:gd name="T48" fmla="*/ 2 w 45"/>
                <a:gd name="T49" fmla="*/ 63 h 70"/>
                <a:gd name="T50" fmla="*/ 0 w 45"/>
                <a:gd name="T51" fmla="*/ 58 h 70"/>
                <a:gd name="T52" fmla="*/ 3 w 45"/>
                <a:gd name="T53" fmla="*/ 51 h 70"/>
                <a:gd name="T54" fmla="*/ 8 w 45"/>
                <a:gd name="T55" fmla="*/ 46 h 70"/>
                <a:gd name="T56" fmla="*/ 5 w 45"/>
                <a:gd name="T57" fmla="*/ 43 h 70"/>
                <a:gd name="T58" fmla="*/ 4 w 45"/>
                <a:gd name="T59" fmla="*/ 39 h 70"/>
                <a:gd name="T60" fmla="*/ 6 w 45"/>
                <a:gd name="T61" fmla="*/ 34 h 70"/>
                <a:gd name="T62" fmla="*/ 9 w 45"/>
                <a:gd name="T63" fmla="*/ 31 h 70"/>
                <a:gd name="T64" fmla="*/ 3 w 45"/>
                <a:gd name="T65" fmla="*/ 25 h 70"/>
                <a:gd name="T66" fmla="*/ 1 w 45"/>
                <a:gd name="T67" fmla="*/ 17 h 70"/>
                <a:gd name="T68" fmla="*/ 2 w 45"/>
                <a:gd name="T69" fmla="*/ 10 h 70"/>
                <a:gd name="T70" fmla="*/ 6 w 45"/>
                <a:gd name="T71" fmla="*/ 4 h 70"/>
                <a:gd name="T72" fmla="*/ 12 w 45"/>
                <a:gd name="T73" fmla="*/ 1 h 70"/>
                <a:gd name="T74" fmla="*/ 21 w 45"/>
                <a:gd name="T75" fmla="*/ 0 h 70"/>
                <a:gd name="T76" fmla="*/ 29 w 45"/>
                <a:gd name="T77" fmla="*/ 1 h 70"/>
                <a:gd name="T78" fmla="*/ 45 w 45"/>
                <a:gd name="T79" fmla="*/ 1 h 70"/>
                <a:gd name="T80" fmla="*/ 15 w 45"/>
                <a:gd name="T81" fmla="*/ 48 h 70"/>
                <a:gd name="T82" fmla="*/ 10 w 45"/>
                <a:gd name="T83" fmla="*/ 56 h 70"/>
                <a:gd name="T84" fmla="*/ 13 w 45"/>
                <a:gd name="T85" fmla="*/ 61 h 70"/>
                <a:gd name="T86" fmla="*/ 21 w 45"/>
                <a:gd name="T87" fmla="*/ 63 h 70"/>
                <a:gd name="T88" fmla="*/ 31 w 45"/>
                <a:gd name="T89" fmla="*/ 61 h 70"/>
                <a:gd name="T90" fmla="*/ 34 w 45"/>
                <a:gd name="T91" fmla="*/ 55 h 70"/>
                <a:gd name="T92" fmla="*/ 33 w 45"/>
                <a:gd name="T93" fmla="*/ 52 h 70"/>
                <a:gd name="T94" fmla="*/ 31 w 45"/>
                <a:gd name="T95" fmla="*/ 50 h 70"/>
                <a:gd name="T96" fmla="*/ 27 w 45"/>
                <a:gd name="T97" fmla="*/ 49 h 70"/>
                <a:gd name="T98" fmla="*/ 23 w 45"/>
                <a:gd name="T99" fmla="*/ 49 h 70"/>
                <a:gd name="T100" fmla="*/ 19 w 45"/>
                <a:gd name="T101" fmla="*/ 48 h 70"/>
                <a:gd name="T102" fmla="*/ 15 w 45"/>
                <a:gd name="T103" fmla="*/ 48 h 70"/>
                <a:gd name="T104" fmla="*/ 21 w 45"/>
                <a:gd name="T105" fmla="*/ 26 h 70"/>
                <a:gd name="T106" fmla="*/ 28 w 45"/>
                <a:gd name="T107" fmla="*/ 24 h 70"/>
                <a:gd name="T108" fmla="*/ 31 w 45"/>
                <a:gd name="T109" fmla="*/ 17 h 70"/>
                <a:gd name="T110" fmla="*/ 28 w 45"/>
                <a:gd name="T111" fmla="*/ 10 h 70"/>
                <a:gd name="T112" fmla="*/ 21 w 45"/>
                <a:gd name="T113" fmla="*/ 7 h 70"/>
                <a:gd name="T114" fmla="*/ 14 w 45"/>
                <a:gd name="T115" fmla="*/ 10 h 70"/>
                <a:gd name="T116" fmla="*/ 11 w 45"/>
                <a:gd name="T117" fmla="*/ 17 h 70"/>
                <a:gd name="T118" fmla="*/ 14 w 45"/>
                <a:gd name="T119" fmla="*/ 24 h 70"/>
                <a:gd name="T120" fmla="*/ 21 w 45"/>
                <a:gd name="T121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70">
                  <a:moveTo>
                    <a:pt x="45" y="1"/>
                  </a:moveTo>
                  <a:cubicBezTo>
                    <a:pt x="45" y="8"/>
                    <a:pt x="45" y="8"/>
                    <a:pt x="4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11"/>
                    <a:pt x="41" y="13"/>
                    <a:pt x="41" y="17"/>
                  </a:cubicBezTo>
                  <a:cubicBezTo>
                    <a:pt x="41" y="19"/>
                    <a:pt x="40" y="21"/>
                    <a:pt x="39" y="24"/>
                  </a:cubicBezTo>
                  <a:cubicBezTo>
                    <a:pt x="39" y="26"/>
                    <a:pt x="37" y="27"/>
                    <a:pt x="36" y="29"/>
                  </a:cubicBezTo>
                  <a:cubicBezTo>
                    <a:pt x="34" y="30"/>
                    <a:pt x="32" y="32"/>
                    <a:pt x="29" y="32"/>
                  </a:cubicBezTo>
                  <a:cubicBezTo>
                    <a:pt x="27" y="33"/>
                    <a:pt x="24" y="34"/>
                    <a:pt x="21" y="34"/>
                  </a:cubicBezTo>
                  <a:cubicBezTo>
                    <a:pt x="20" y="34"/>
                    <a:pt x="19" y="34"/>
                    <a:pt x="18" y="34"/>
                  </a:cubicBezTo>
                  <a:cubicBezTo>
                    <a:pt x="17" y="33"/>
                    <a:pt x="17" y="33"/>
                    <a:pt x="16" y="33"/>
                  </a:cubicBezTo>
                  <a:cubicBezTo>
                    <a:pt x="15" y="34"/>
                    <a:pt x="15" y="34"/>
                    <a:pt x="14" y="34"/>
                  </a:cubicBezTo>
                  <a:cubicBezTo>
                    <a:pt x="14" y="35"/>
                    <a:pt x="13" y="36"/>
                    <a:pt x="13" y="36"/>
                  </a:cubicBezTo>
                  <a:cubicBezTo>
                    <a:pt x="13" y="38"/>
                    <a:pt x="14" y="39"/>
                    <a:pt x="15" y="39"/>
                  </a:cubicBezTo>
                  <a:cubicBezTo>
                    <a:pt x="17" y="39"/>
                    <a:pt x="19" y="40"/>
                    <a:pt x="22" y="40"/>
                  </a:cubicBezTo>
                  <a:cubicBezTo>
                    <a:pt x="24" y="40"/>
                    <a:pt x="27" y="40"/>
                    <a:pt x="29" y="40"/>
                  </a:cubicBezTo>
                  <a:cubicBezTo>
                    <a:pt x="32" y="41"/>
                    <a:pt x="35" y="41"/>
                    <a:pt x="37" y="42"/>
                  </a:cubicBezTo>
                  <a:cubicBezTo>
                    <a:pt x="39" y="43"/>
                    <a:pt x="41" y="44"/>
                    <a:pt x="42" y="46"/>
                  </a:cubicBezTo>
                  <a:cubicBezTo>
                    <a:pt x="44" y="48"/>
                    <a:pt x="45" y="51"/>
                    <a:pt x="45" y="54"/>
                  </a:cubicBezTo>
                  <a:cubicBezTo>
                    <a:pt x="45" y="57"/>
                    <a:pt x="44" y="59"/>
                    <a:pt x="43" y="61"/>
                  </a:cubicBezTo>
                  <a:cubicBezTo>
                    <a:pt x="41" y="63"/>
                    <a:pt x="40" y="65"/>
                    <a:pt x="38" y="66"/>
                  </a:cubicBezTo>
                  <a:cubicBezTo>
                    <a:pt x="35" y="67"/>
                    <a:pt x="33" y="69"/>
                    <a:pt x="30" y="69"/>
                  </a:cubicBezTo>
                  <a:cubicBezTo>
                    <a:pt x="27" y="70"/>
                    <a:pt x="24" y="70"/>
                    <a:pt x="20" y="70"/>
                  </a:cubicBezTo>
                  <a:cubicBezTo>
                    <a:pt x="17" y="70"/>
                    <a:pt x="14" y="70"/>
                    <a:pt x="12" y="70"/>
                  </a:cubicBezTo>
                  <a:cubicBezTo>
                    <a:pt x="10" y="69"/>
                    <a:pt x="8" y="68"/>
                    <a:pt x="6" y="67"/>
                  </a:cubicBezTo>
                  <a:cubicBezTo>
                    <a:pt x="4" y="66"/>
                    <a:pt x="3" y="65"/>
                    <a:pt x="2" y="63"/>
                  </a:cubicBezTo>
                  <a:cubicBezTo>
                    <a:pt x="1" y="62"/>
                    <a:pt x="0" y="60"/>
                    <a:pt x="0" y="58"/>
                  </a:cubicBezTo>
                  <a:cubicBezTo>
                    <a:pt x="0" y="55"/>
                    <a:pt x="1" y="53"/>
                    <a:pt x="3" y="51"/>
                  </a:cubicBezTo>
                  <a:cubicBezTo>
                    <a:pt x="4" y="49"/>
                    <a:pt x="6" y="47"/>
                    <a:pt x="8" y="46"/>
                  </a:cubicBezTo>
                  <a:cubicBezTo>
                    <a:pt x="7" y="45"/>
                    <a:pt x="6" y="44"/>
                    <a:pt x="5" y="43"/>
                  </a:cubicBezTo>
                  <a:cubicBezTo>
                    <a:pt x="5" y="42"/>
                    <a:pt x="4" y="41"/>
                    <a:pt x="4" y="39"/>
                  </a:cubicBezTo>
                  <a:cubicBezTo>
                    <a:pt x="4" y="37"/>
                    <a:pt x="5" y="36"/>
                    <a:pt x="6" y="34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7" y="29"/>
                    <a:pt x="4" y="27"/>
                    <a:pt x="3" y="25"/>
                  </a:cubicBezTo>
                  <a:cubicBezTo>
                    <a:pt x="2" y="23"/>
                    <a:pt x="1" y="20"/>
                    <a:pt x="1" y="17"/>
                  </a:cubicBezTo>
                  <a:cubicBezTo>
                    <a:pt x="1" y="14"/>
                    <a:pt x="1" y="12"/>
                    <a:pt x="2" y="10"/>
                  </a:cubicBezTo>
                  <a:cubicBezTo>
                    <a:pt x="3" y="8"/>
                    <a:pt x="4" y="6"/>
                    <a:pt x="6" y="4"/>
                  </a:cubicBezTo>
                  <a:cubicBezTo>
                    <a:pt x="8" y="3"/>
                    <a:pt x="10" y="2"/>
                    <a:pt x="12" y="1"/>
                  </a:cubicBezTo>
                  <a:cubicBezTo>
                    <a:pt x="15" y="0"/>
                    <a:pt x="18" y="0"/>
                    <a:pt x="21" y="0"/>
                  </a:cubicBezTo>
                  <a:cubicBezTo>
                    <a:pt x="24" y="0"/>
                    <a:pt x="26" y="0"/>
                    <a:pt x="29" y="1"/>
                  </a:cubicBezTo>
                  <a:lnTo>
                    <a:pt x="45" y="1"/>
                  </a:lnTo>
                  <a:close/>
                  <a:moveTo>
                    <a:pt x="15" y="48"/>
                  </a:moveTo>
                  <a:cubicBezTo>
                    <a:pt x="12" y="50"/>
                    <a:pt x="10" y="53"/>
                    <a:pt x="10" y="56"/>
                  </a:cubicBezTo>
                  <a:cubicBezTo>
                    <a:pt x="10" y="58"/>
                    <a:pt x="11" y="60"/>
                    <a:pt x="13" y="61"/>
                  </a:cubicBezTo>
                  <a:cubicBezTo>
                    <a:pt x="14" y="63"/>
                    <a:pt x="17" y="63"/>
                    <a:pt x="21" y="63"/>
                  </a:cubicBezTo>
                  <a:cubicBezTo>
                    <a:pt x="25" y="63"/>
                    <a:pt x="28" y="62"/>
                    <a:pt x="31" y="61"/>
                  </a:cubicBezTo>
                  <a:cubicBezTo>
                    <a:pt x="33" y="59"/>
                    <a:pt x="34" y="57"/>
                    <a:pt x="34" y="55"/>
                  </a:cubicBezTo>
                  <a:cubicBezTo>
                    <a:pt x="34" y="54"/>
                    <a:pt x="34" y="52"/>
                    <a:pt x="33" y="52"/>
                  </a:cubicBezTo>
                  <a:cubicBezTo>
                    <a:pt x="33" y="51"/>
                    <a:pt x="32" y="50"/>
                    <a:pt x="31" y="50"/>
                  </a:cubicBezTo>
                  <a:cubicBezTo>
                    <a:pt x="30" y="49"/>
                    <a:pt x="29" y="49"/>
                    <a:pt x="27" y="49"/>
                  </a:cubicBezTo>
                  <a:cubicBezTo>
                    <a:pt x="26" y="49"/>
                    <a:pt x="24" y="49"/>
                    <a:pt x="23" y="49"/>
                  </a:cubicBezTo>
                  <a:cubicBezTo>
                    <a:pt x="22" y="49"/>
                    <a:pt x="20" y="49"/>
                    <a:pt x="19" y="48"/>
                  </a:cubicBezTo>
                  <a:cubicBezTo>
                    <a:pt x="18" y="48"/>
                    <a:pt x="16" y="48"/>
                    <a:pt x="15" y="48"/>
                  </a:cubicBezTo>
                  <a:close/>
                  <a:moveTo>
                    <a:pt x="21" y="26"/>
                  </a:moveTo>
                  <a:cubicBezTo>
                    <a:pt x="24" y="26"/>
                    <a:pt x="26" y="26"/>
                    <a:pt x="28" y="24"/>
                  </a:cubicBezTo>
                  <a:cubicBezTo>
                    <a:pt x="30" y="22"/>
                    <a:pt x="31" y="20"/>
                    <a:pt x="31" y="17"/>
                  </a:cubicBezTo>
                  <a:cubicBezTo>
                    <a:pt x="31" y="14"/>
                    <a:pt x="30" y="11"/>
                    <a:pt x="28" y="10"/>
                  </a:cubicBezTo>
                  <a:cubicBezTo>
                    <a:pt x="26" y="8"/>
                    <a:pt x="24" y="7"/>
                    <a:pt x="21" y="7"/>
                  </a:cubicBezTo>
                  <a:cubicBezTo>
                    <a:pt x="18" y="7"/>
                    <a:pt x="15" y="8"/>
                    <a:pt x="14" y="10"/>
                  </a:cubicBezTo>
                  <a:cubicBezTo>
                    <a:pt x="12" y="11"/>
                    <a:pt x="11" y="14"/>
                    <a:pt x="11" y="17"/>
                  </a:cubicBezTo>
                  <a:cubicBezTo>
                    <a:pt x="11" y="20"/>
                    <a:pt x="12" y="22"/>
                    <a:pt x="14" y="24"/>
                  </a:cubicBezTo>
                  <a:cubicBezTo>
                    <a:pt x="15" y="26"/>
                    <a:pt x="18" y="26"/>
                    <a:pt x="21" y="26"/>
                  </a:cubicBez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0587038" y="6007101"/>
              <a:ext cx="69850" cy="104775"/>
            </a:xfrm>
            <a:custGeom>
              <a:avLst/>
              <a:gdLst>
                <a:gd name="T0" fmla="*/ 1 w 46"/>
                <a:gd name="T1" fmla="*/ 0 h 69"/>
                <a:gd name="T2" fmla="*/ 12 w 46"/>
                <a:gd name="T3" fmla="*/ 0 h 69"/>
                <a:gd name="T4" fmla="*/ 24 w 46"/>
                <a:gd name="T5" fmla="*/ 33 h 69"/>
                <a:gd name="T6" fmla="*/ 24 w 46"/>
                <a:gd name="T7" fmla="*/ 33 h 69"/>
                <a:gd name="T8" fmla="*/ 36 w 46"/>
                <a:gd name="T9" fmla="*/ 0 h 69"/>
                <a:gd name="T10" fmla="*/ 46 w 46"/>
                <a:gd name="T11" fmla="*/ 0 h 69"/>
                <a:gd name="T12" fmla="*/ 27 w 46"/>
                <a:gd name="T13" fmla="*/ 52 h 69"/>
                <a:gd name="T14" fmla="*/ 24 w 46"/>
                <a:gd name="T15" fmla="*/ 59 h 69"/>
                <a:gd name="T16" fmla="*/ 20 w 46"/>
                <a:gd name="T17" fmla="*/ 64 h 69"/>
                <a:gd name="T18" fmla="*/ 14 w 46"/>
                <a:gd name="T19" fmla="*/ 68 h 69"/>
                <a:gd name="T20" fmla="*/ 6 w 46"/>
                <a:gd name="T21" fmla="*/ 69 h 69"/>
                <a:gd name="T22" fmla="*/ 2 w 46"/>
                <a:gd name="T23" fmla="*/ 69 h 69"/>
                <a:gd name="T24" fmla="*/ 0 w 46"/>
                <a:gd name="T25" fmla="*/ 68 h 69"/>
                <a:gd name="T26" fmla="*/ 2 w 46"/>
                <a:gd name="T27" fmla="*/ 60 h 69"/>
                <a:gd name="T28" fmla="*/ 3 w 46"/>
                <a:gd name="T29" fmla="*/ 60 h 69"/>
                <a:gd name="T30" fmla="*/ 6 w 46"/>
                <a:gd name="T31" fmla="*/ 61 h 69"/>
                <a:gd name="T32" fmla="*/ 10 w 46"/>
                <a:gd name="T33" fmla="*/ 60 h 69"/>
                <a:gd name="T34" fmla="*/ 13 w 46"/>
                <a:gd name="T35" fmla="*/ 58 h 69"/>
                <a:gd name="T36" fmla="*/ 15 w 46"/>
                <a:gd name="T37" fmla="*/ 55 h 69"/>
                <a:gd name="T38" fmla="*/ 17 w 46"/>
                <a:gd name="T39" fmla="*/ 51 h 69"/>
                <a:gd name="T40" fmla="*/ 19 w 46"/>
                <a:gd name="T41" fmla="*/ 46 h 69"/>
                <a:gd name="T42" fmla="*/ 1 w 46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69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6" y="54"/>
                    <a:pt x="25" y="57"/>
                    <a:pt x="24" y="59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8" y="66"/>
                    <a:pt x="16" y="67"/>
                    <a:pt x="14" y="68"/>
                  </a:cubicBezTo>
                  <a:cubicBezTo>
                    <a:pt x="12" y="69"/>
                    <a:pt x="9" y="69"/>
                    <a:pt x="6" y="69"/>
                  </a:cubicBezTo>
                  <a:cubicBezTo>
                    <a:pt x="5" y="69"/>
                    <a:pt x="3" y="69"/>
                    <a:pt x="2" y="69"/>
                  </a:cubicBezTo>
                  <a:cubicBezTo>
                    <a:pt x="1" y="69"/>
                    <a:pt x="1" y="68"/>
                    <a:pt x="0" y="68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3" y="60"/>
                  </a:cubicBezTo>
                  <a:cubicBezTo>
                    <a:pt x="4" y="61"/>
                    <a:pt x="5" y="61"/>
                    <a:pt x="6" y="61"/>
                  </a:cubicBezTo>
                  <a:cubicBezTo>
                    <a:pt x="7" y="61"/>
                    <a:pt x="9" y="60"/>
                    <a:pt x="10" y="60"/>
                  </a:cubicBezTo>
                  <a:cubicBezTo>
                    <a:pt x="11" y="60"/>
                    <a:pt x="12" y="59"/>
                    <a:pt x="13" y="58"/>
                  </a:cubicBezTo>
                  <a:cubicBezTo>
                    <a:pt x="14" y="57"/>
                    <a:pt x="15" y="56"/>
                    <a:pt x="15" y="55"/>
                  </a:cubicBezTo>
                  <a:cubicBezTo>
                    <a:pt x="16" y="54"/>
                    <a:pt x="16" y="53"/>
                    <a:pt x="17" y="51"/>
                  </a:cubicBezTo>
                  <a:cubicBezTo>
                    <a:pt x="19" y="46"/>
                    <a:pt x="19" y="46"/>
                    <a:pt x="19" y="4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10694988" y="5978526"/>
              <a:ext cx="87313" cy="101600"/>
            </a:xfrm>
            <a:custGeom>
              <a:avLst/>
              <a:gdLst>
                <a:gd name="T0" fmla="*/ 13 w 58"/>
                <a:gd name="T1" fmla="*/ 31 h 67"/>
                <a:gd name="T2" fmla="*/ 8 w 58"/>
                <a:gd name="T3" fmla="*/ 23 h 67"/>
                <a:gd name="T4" fmla="*/ 6 w 58"/>
                <a:gd name="T5" fmla="*/ 15 h 67"/>
                <a:gd name="T6" fmla="*/ 8 w 58"/>
                <a:gd name="T7" fmla="*/ 9 h 67"/>
                <a:gd name="T8" fmla="*/ 11 w 58"/>
                <a:gd name="T9" fmla="*/ 4 h 67"/>
                <a:gd name="T10" fmla="*/ 17 w 58"/>
                <a:gd name="T11" fmla="*/ 1 h 67"/>
                <a:gd name="T12" fmla="*/ 24 w 58"/>
                <a:gd name="T13" fmla="*/ 0 h 67"/>
                <a:gd name="T14" fmla="*/ 31 w 58"/>
                <a:gd name="T15" fmla="*/ 1 h 67"/>
                <a:gd name="T16" fmla="*/ 37 w 58"/>
                <a:gd name="T17" fmla="*/ 4 h 67"/>
                <a:gd name="T18" fmla="*/ 40 w 58"/>
                <a:gd name="T19" fmla="*/ 8 h 67"/>
                <a:gd name="T20" fmla="*/ 41 w 58"/>
                <a:gd name="T21" fmla="*/ 14 h 67"/>
                <a:gd name="T22" fmla="*/ 38 w 58"/>
                <a:gd name="T23" fmla="*/ 24 h 67"/>
                <a:gd name="T24" fmla="*/ 27 w 58"/>
                <a:gd name="T25" fmla="*/ 32 h 67"/>
                <a:gd name="T26" fmla="*/ 41 w 58"/>
                <a:gd name="T27" fmla="*/ 47 h 67"/>
                <a:gd name="T28" fmla="*/ 46 w 58"/>
                <a:gd name="T29" fmla="*/ 34 h 67"/>
                <a:gd name="T30" fmla="*/ 55 w 58"/>
                <a:gd name="T31" fmla="*/ 35 h 67"/>
                <a:gd name="T32" fmla="*/ 52 w 58"/>
                <a:gd name="T33" fmla="*/ 45 h 67"/>
                <a:gd name="T34" fmla="*/ 47 w 58"/>
                <a:gd name="T35" fmla="*/ 54 h 67"/>
                <a:gd name="T36" fmla="*/ 58 w 58"/>
                <a:gd name="T37" fmla="*/ 65 h 67"/>
                <a:gd name="T38" fmla="*/ 45 w 58"/>
                <a:gd name="T39" fmla="*/ 65 h 67"/>
                <a:gd name="T40" fmla="*/ 41 w 58"/>
                <a:gd name="T41" fmla="*/ 60 h 67"/>
                <a:gd name="T42" fmla="*/ 32 w 58"/>
                <a:gd name="T43" fmla="*/ 65 h 67"/>
                <a:gd name="T44" fmla="*/ 22 w 58"/>
                <a:gd name="T45" fmla="*/ 67 h 67"/>
                <a:gd name="T46" fmla="*/ 13 w 58"/>
                <a:gd name="T47" fmla="*/ 65 h 67"/>
                <a:gd name="T48" fmla="*/ 6 w 58"/>
                <a:gd name="T49" fmla="*/ 61 h 67"/>
                <a:gd name="T50" fmla="*/ 2 w 58"/>
                <a:gd name="T51" fmla="*/ 56 h 67"/>
                <a:gd name="T52" fmla="*/ 0 w 58"/>
                <a:gd name="T53" fmla="*/ 49 h 67"/>
                <a:gd name="T54" fmla="*/ 1 w 58"/>
                <a:gd name="T55" fmla="*/ 43 h 67"/>
                <a:gd name="T56" fmla="*/ 4 w 58"/>
                <a:gd name="T57" fmla="*/ 38 h 67"/>
                <a:gd name="T58" fmla="*/ 8 w 58"/>
                <a:gd name="T59" fmla="*/ 34 h 67"/>
                <a:gd name="T60" fmla="*/ 13 w 58"/>
                <a:gd name="T61" fmla="*/ 31 h 67"/>
                <a:gd name="T62" fmla="*/ 19 w 58"/>
                <a:gd name="T63" fmla="*/ 36 h 67"/>
                <a:gd name="T64" fmla="*/ 13 w 58"/>
                <a:gd name="T65" fmla="*/ 42 h 67"/>
                <a:gd name="T66" fmla="*/ 11 w 58"/>
                <a:gd name="T67" fmla="*/ 48 h 67"/>
                <a:gd name="T68" fmla="*/ 14 w 58"/>
                <a:gd name="T69" fmla="*/ 55 h 67"/>
                <a:gd name="T70" fmla="*/ 23 w 58"/>
                <a:gd name="T71" fmla="*/ 58 h 67"/>
                <a:gd name="T72" fmla="*/ 30 w 58"/>
                <a:gd name="T73" fmla="*/ 57 h 67"/>
                <a:gd name="T74" fmla="*/ 35 w 58"/>
                <a:gd name="T75" fmla="*/ 54 h 67"/>
                <a:gd name="T76" fmla="*/ 19 w 58"/>
                <a:gd name="T77" fmla="*/ 36 h 67"/>
                <a:gd name="T78" fmla="*/ 23 w 58"/>
                <a:gd name="T79" fmla="*/ 26 h 67"/>
                <a:gd name="T80" fmla="*/ 30 w 58"/>
                <a:gd name="T81" fmla="*/ 21 h 67"/>
                <a:gd name="T82" fmla="*/ 32 w 58"/>
                <a:gd name="T83" fmla="*/ 15 h 67"/>
                <a:gd name="T84" fmla="*/ 30 w 58"/>
                <a:gd name="T85" fmla="*/ 10 h 67"/>
                <a:gd name="T86" fmla="*/ 24 w 58"/>
                <a:gd name="T87" fmla="*/ 8 h 67"/>
                <a:gd name="T88" fmla="*/ 19 w 58"/>
                <a:gd name="T89" fmla="*/ 10 h 67"/>
                <a:gd name="T90" fmla="*/ 17 w 58"/>
                <a:gd name="T91" fmla="*/ 15 h 67"/>
                <a:gd name="T92" fmla="*/ 18 w 58"/>
                <a:gd name="T93" fmla="*/ 21 h 67"/>
                <a:gd name="T94" fmla="*/ 23 w 58"/>
                <a:gd name="T95" fmla="*/ 2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" h="67">
                  <a:moveTo>
                    <a:pt x="13" y="31"/>
                  </a:moveTo>
                  <a:cubicBezTo>
                    <a:pt x="11" y="28"/>
                    <a:pt x="10" y="26"/>
                    <a:pt x="8" y="23"/>
                  </a:cubicBezTo>
                  <a:cubicBezTo>
                    <a:pt x="7" y="21"/>
                    <a:pt x="6" y="18"/>
                    <a:pt x="6" y="15"/>
                  </a:cubicBezTo>
                  <a:cubicBezTo>
                    <a:pt x="6" y="13"/>
                    <a:pt x="7" y="11"/>
                    <a:pt x="8" y="9"/>
                  </a:cubicBezTo>
                  <a:cubicBezTo>
                    <a:pt x="8" y="7"/>
                    <a:pt x="10" y="6"/>
                    <a:pt x="11" y="4"/>
                  </a:cubicBezTo>
                  <a:cubicBezTo>
                    <a:pt x="13" y="3"/>
                    <a:pt x="15" y="2"/>
                    <a:pt x="17" y="1"/>
                  </a:cubicBezTo>
                  <a:cubicBezTo>
                    <a:pt x="19" y="0"/>
                    <a:pt x="22" y="0"/>
                    <a:pt x="24" y="0"/>
                  </a:cubicBezTo>
                  <a:cubicBezTo>
                    <a:pt x="27" y="0"/>
                    <a:pt x="29" y="0"/>
                    <a:pt x="31" y="1"/>
                  </a:cubicBezTo>
                  <a:cubicBezTo>
                    <a:pt x="33" y="2"/>
                    <a:pt x="35" y="3"/>
                    <a:pt x="37" y="4"/>
                  </a:cubicBezTo>
                  <a:cubicBezTo>
                    <a:pt x="38" y="5"/>
                    <a:pt x="39" y="7"/>
                    <a:pt x="40" y="8"/>
                  </a:cubicBezTo>
                  <a:cubicBezTo>
                    <a:pt x="41" y="10"/>
                    <a:pt x="41" y="12"/>
                    <a:pt x="41" y="14"/>
                  </a:cubicBezTo>
                  <a:cubicBezTo>
                    <a:pt x="41" y="18"/>
                    <a:pt x="40" y="21"/>
                    <a:pt x="38" y="24"/>
                  </a:cubicBezTo>
                  <a:cubicBezTo>
                    <a:pt x="35" y="26"/>
                    <a:pt x="32" y="29"/>
                    <a:pt x="27" y="3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4" y="43"/>
                    <a:pt x="45" y="39"/>
                    <a:pt x="46" y="34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9"/>
                    <a:pt x="54" y="42"/>
                    <a:pt x="52" y="45"/>
                  </a:cubicBezTo>
                  <a:cubicBezTo>
                    <a:pt x="51" y="48"/>
                    <a:pt x="49" y="51"/>
                    <a:pt x="47" y="5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2"/>
                    <a:pt x="35" y="64"/>
                    <a:pt x="32" y="65"/>
                  </a:cubicBezTo>
                  <a:cubicBezTo>
                    <a:pt x="29" y="66"/>
                    <a:pt x="26" y="67"/>
                    <a:pt x="22" y="67"/>
                  </a:cubicBezTo>
                  <a:cubicBezTo>
                    <a:pt x="19" y="67"/>
                    <a:pt x="16" y="66"/>
                    <a:pt x="13" y="65"/>
                  </a:cubicBezTo>
                  <a:cubicBezTo>
                    <a:pt x="10" y="64"/>
                    <a:pt x="8" y="63"/>
                    <a:pt x="6" y="61"/>
                  </a:cubicBezTo>
                  <a:cubicBezTo>
                    <a:pt x="4" y="60"/>
                    <a:pt x="3" y="58"/>
                    <a:pt x="2" y="56"/>
                  </a:cubicBezTo>
                  <a:cubicBezTo>
                    <a:pt x="1" y="54"/>
                    <a:pt x="0" y="51"/>
                    <a:pt x="0" y="49"/>
                  </a:cubicBezTo>
                  <a:cubicBezTo>
                    <a:pt x="0" y="47"/>
                    <a:pt x="1" y="45"/>
                    <a:pt x="1" y="43"/>
                  </a:cubicBezTo>
                  <a:cubicBezTo>
                    <a:pt x="2" y="41"/>
                    <a:pt x="3" y="39"/>
                    <a:pt x="4" y="38"/>
                  </a:cubicBezTo>
                  <a:cubicBezTo>
                    <a:pt x="5" y="36"/>
                    <a:pt x="6" y="35"/>
                    <a:pt x="8" y="34"/>
                  </a:cubicBezTo>
                  <a:cubicBezTo>
                    <a:pt x="10" y="33"/>
                    <a:pt x="11" y="32"/>
                    <a:pt x="13" y="31"/>
                  </a:cubicBezTo>
                  <a:close/>
                  <a:moveTo>
                    <a:pt x="19" y="36"/>
                  </a:moveTo>
                  <a:cubicBezTo>
                    <a:pt x="16" y="38"/>
                    <a:pt x="14" y="40"/>
                    <a:pt x="13" y="42"/>
                  </a:cubicBezTo>
                  <a:cubicBezTo>
                    <a:pt x="12" y="44"/>
                    <a:pt x="11" y="46"/>
                    <a:pt x="11" y="48"/>
                  </a:cubicBezTo>
                  <a:cubicBezTo>
                    <a:pt x="11" y="51"/>
                    <a:pt x="12" y="54"/>
                    <a:pt x="14" y="55"/>
                  </a:cubicBezTo>
                  <a:cubicBezTo>
                    <a:pt x="16" y="57"/>
                    <a:pt x="19" y="58"/>
                    <a:pt x="23" y="58"/>
                  </a:cubicBezTo>
                  <a:cubicBezTo>
                    <a:pt x="25" y="58"/>
                    <a:pt x="27" y="58"/>
                    <a:pt x="30" y="57"/>
                  </a:cubicBezTo>
                  <a:cubicBezTo>
                    <a:pt x="32" y="56"/>
                    <a:pt x="33" y="55"/>
                    <a:pt x="35" y="54"/>
                  </a:cubicBezTo>
                  <a:lnTo>
                    <a:pt x="19" y="36"/>
                  </a:lnTo>
                  <a:close/>
                  <a:moveTo>
                    <a:pt x="23" y="26"/>
                  </a:moveTo>
                  <a:cubicBezTo>
                    <a:pt x="26" y="24"/>
                    <a:pt x="28" y="22"/>
                    <a:pt x="30" y="21"/>
                  </a:cubicBezTo>
                  <a:cubicBezTo>
                    <a:pt x="31" y="19"/>
                    <a:pt x="32" y="17"/>
                    <a:pt x="32" y="15"/>
                  </a:cubicBezTo>
                  <a:cubicBezTo>
                    <a:pt x="32" y="13"/>
                    <a:pt x="31" y="11"/>
                    <a:pt x="30" y="10"/>
                  </a:cubicBezTo>
                  <a:cubicBezTo>
                    <a:pt x="28" y="8"/>
                    <a:pt x="27" y="8"/>
                    <a:pt x="24" y="8"/>
                  </a:cubicBezTo>
                  <a:cubicBezTo>
                    <a:pt x="22" y="8"/>
                    <a:pt x="20" y="8"/>
                    <a:pt x="19" y="10"/>
                  </a:cubicBezTo>
                  <a:cubicBezTo>
                    <a:pt x="17" y="11"/>
                    <a:pt x="17" y="13"/>
                    <a:pt x="17" y="15"/>
                  </a:cubicBezTo>
                  <a:cubicBezTo>
                    <a:pt x="17" y="17"/>
                    <a:pt x="17" y="19"/>
                    <a:pt x="18" y="21"/>
                  </a:cubicBezTo>
                  <a:cubicBezTo>
                    <a:pt x="19" y="23"/>
                    <a:pt x="21" y="24"/>
                    <a:pt x="23" y="26"/>
                  </a:cubicBez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0820400" y="6005513"/>
              <a:ext cx="55563" cy="74613"/>
            </a:xfrm>
            <a:custGeom>
              <a:avLst/>
              <a:gdLst>
                <a:gd name="T0" fmla="*/ 35 w 37"/>
                <a:gd name="T1" fmla="*/ 46 h 49"/>
                <a:gd name="T2" fmla="*/ 32 w 37"/>
                <a:gd name="T3" fmla="*/ 47 h 49"/>
                <a:gd name="T4" fmla="*/ 28 w 37"/>
                <a:gd name="T5" fmla="*/ 48 h 49"/>
                <a:gd name="T6" fmla="*/ 23 w 37"/>
                <a:gd name="T7" fmla="*/ 49 h 49"/>
                <a:gd name="T8" fmla="*/ 13 w 37"/>
                <a:gd name="T9" fmla="*/ 47 h 49"/>
                <a:gd name="T10" fmla="*/ 6 w 37"/>
                <a:gd name="T11" fmla="*/ 42 h 49"/>
                <a:gd name="T12" fmla="*/ 1 w 37"/>
                <a:gd name="T13" fmla="*/ 34 h 49"/>
                <a:gd name="T14" fmla="*/ 0 w 37"/>
                <a:gd name="T15" fmla="*/ 24 h 49"/>
                <a:gd name="T16" fmla="*/ 2 w 37"/>
                <a:gd name="T17" fmla="*/ 14 h 49"/>
                <a:gd name="T18" fmla="*/ 7 w 37"/>
                <a:gd name="T19" fmla="*/ 6 h 49"/>
                <a:gd name="T20" fmla="*/ 14 w 37"/>
                <a:gd name="T21" fmla="*/ 1 h 49"/>
                <a:gd name="T22" fmla="*/ 23 w 37"/>
                <a:gd name="T23" fmla="*/ 0 h 49"/>
                <a:gd name="T24" fmla="*/ 32 w 37"/>
                <a:gd name="T25" fmla="*/ 1 h 49"/>
                <a:gd name="T26" fmla="*/ 37 w 37"/>
                <a:gd name="T27" fmla="*/ 4 h 49"/>
                <a:gd name="T28" fmla="*/ 34 w 37"/>
                <a:gd name="T29" fmla="*/ 11 h 49"/>
                <a:gd name="T30" fmla="*/ 29 w 37"/>
                <a:gd name="T31" fmla="*/ 9 h 49"/>
                <a:gd name="T32" fmla="*/ 23 w 37"/>
                <a:gd name="T33" fmla="*/ 8 h 49"/>
                <a:gd name="T34" fmla="*/ 14 w 37"/>
                <a:gd name="T35" fmla="*/ 12 h 49"/>
                <a:gd name="T36" fmla="*/ 11 w 37"/>
                <a:gd name="T37" fmla="*/ 24 h 49"/>
                <a:gd name="T38" fmla="*/ 11 w 37"/>
                <a:gd name="T39" fmla="*/ 30 h 49"/>
                <a:gd name="T40" fmla="*/ 14 w 37"/>
                <a:gd name="T41" fmla="*/ 36 h 49"/>
                <a:gd name="T42" fmla="*/ 18 w 37"/>
                <a:gd name="T43" fmla="*/ 39 h 49"/>
                <a:gd name="T44" fmla="*/ 23 w 37"/>
                <a:gd name="T45" fmla="*/ 40 h 49"/>
                <a:gd name="T46" fmla="*/ 30 w 37"/>
                <a:gd name="T47" fmla="*/ 39 h 49"/>
                <a:gd name="T48" fmla="*/ 34 w 37"/>
                <a:gd name="T49" fmla="*/ 37 h 49"/>
                <a:gd name="T50" fmla="*/ 37 w 37"/>
                <a:gd name="T51" fmla="*/ 44 h 49"/>
                <a:gd name="T52" fmla="*/ 35 w 37"/>
                <a:gd name="T53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49">
                  <a:moveTo>
                    <a:pt x="35" y="46"/>
                  </a:moveTo>
                  <a:cubicBezTo>
                    <a:pt x="35" y="46"/>
                    <a:pt x="34" y="47"/>
                    <a:pt x="32" y="47"/>
                  </a:cubicBezTo>
                  <a:cubicBezTo>
                    <a:pt x="31" y="47"/>
                    <a:pt x="30" y="48"/>
                    <a:pt x="28" y="48"/>
                  </a:cubicBezTo>
                  <a:cubicBezTo>
                    <a:pt x="27" y="48"/>
                    <a:pt x="25" y="49"/>
                    <a:pt x="23" y="49"/>
                  </a:cubicBezTo>
                  <a:cubicBezTo>
                    <a:pt x="19" y="49"/>
                    <a:pt x="16" y="48"/>
                    <a:pt x="13" y="47"/>
                  </a:cubicBezTo>
                  <a:cubicBezTo>
                    <a:pt x="10" y="46"/>
                    <a:pt x="8" y="44"/>
                    <a:pt x="6" y="42"/>
                  </a:cubicBezTo>
                  <a:cubicBezTo>
                    <a:pt x="4" y="39"/>
                    <a:pt x="2" y="37"/>
                    <a:pt x="1" y="34"/>
                  </a:cubicBezTo>
                  <a:cubicBezTo>
                    <a:pt x="0" y="31"/>
                    <a:pt x="0" y="28"/>
                    <a:pt x="0" y="24"/>
                  </a:cubicBezTo>
                  <a:cubicBezTo>
                    <a:pt x="0" y="20"/>
                    <a:pt x="0" y="17"/>
                    <a:pt x="2" y="14"/>
                  </a:cubicBezTo>
                  <a:cubicBezTo>
                    <a:pt x="3" y="11"/>
                    <a:pt x="4" y="8"/>
                    <a:pt x="7" y="6"/>
                  </a:cubicBezTo>
                  <a:cubicBezTo>
                    <a:pt x="9" y="4"/>
                    <a:pt x="11" y="2"/>
                    <a:pt x="14" y="1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27" y="0"/>
                    <a:pt x="30" y="0"/>
                    <a:pt x="32" y="1"/>
                  </a:cubicBezTo>
                  <a:cubicBezTo>
                    <a:pt x="34" y="2"/>
                    <a:pt x="36" y="3"/>
                    <a:pt x="37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2" y="10"/>
                    <a:pt x="31" y="9"/>
                    <a:pt x="29" y="9"/>
                  </a:cubicBezTo>
                  <a:cubicBezTo>
                    <a:pt x="28" y="8"/>
                    <a:pt x="26" y="8"/>
                    <a:pt x="23" y="8"/>
                  </a:cubicBezTo>
                  <a:cubicBezTo>
                    <a:pt x="19" y="8"/>
                    <a:pt x="16" y="9"/>
                    <a:pt x="14" y="12"/>
                  </a:cubicBezTo>
                  <a:cubicBezTo>
                    <a:pt x="12" y="15"/>
                    <a:pt x="11" y="19"/>
                    <a:pt x="11" y="24"/>
                  </a:cubicBezTo>
                  <a:cubicBezTo>
                    <a:pt x="11" y="26"/>
                    <a:pt x="11" y="28"/>
                    <a:pt x="11" y="30"/>
                  </a:cubicBezTo>
                  <a:cubicBezTo>
                    <a:pt x="12" y="32"/>
                    <a:pt x="13" y="34"/>
                    <a:pt x="14" y="36"/>
                  </a:cubicBezTo>
                  <a:cubicBezTo>
                    <a:pt x="15" y="37"/>
                    <a:pt x="16" y="38"/>
                    <a:pt x="18" y="39"/>
                  </a:cubicBezTo>
                  <a:cubicBezTo>
                    <a:pt x="19" y="40"/>
                    <a:pt x="21" y="40"/>
                    <a:pt x="23" y="40"/>
                  </a:cubicBezTo>
                  <a:cubicBezTo>
                    <a:pt x="26" y="40"/>
                    <a:pt x="29" y="40"/>
                    <a:pt x="30" y="39"/>
                  </a:cubicBezTo>
                  <a:cubicBezTo>
                    <a:pt x="32" y="38"/>
                    <a:pt x="33" y="38"/>
                    <a:pt x="34" y="37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5"/>
                    <a:pt x="36" y="45"/>
                    <a:pt x="35" y="46"/>
                  </a:cubicBez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891838" y="6005513"/>
              <a:ext cx="42863" cy="71438"/>
            </a:xfrm>
            <a:custGeom>
              <a:avLst/>
              <a:gdLst>
                <a:gd name="T0" fmla="*/ 25 w 28"/>
                <a:gd name="T1" fmla="*/ 10 h 47"/>
                <a:gd name="T2" fmla="*/ 24 w 28"/>
                <a:gd name="T3" fmla="*/ 9 h 47"/>
                <a:gd name="T4" fmla="*/ 21 w 28"/>
                <a:gd name="T5" fmla="*/ 9 h 47"/>
                <a:gd name="T6" fmla="*/ 16 w 28"/>
                <a:gd name="T7" fmla="*/ 10 h 47"/>
                <a:gd name="T8" fmla="*/ 13 w 28"/>
                <a:gd name="T9" fmla="*/ 12 h 47"/>
                <a:gd name="T10" fmla="*/ 11 w 28"/>
                <a:gd name="T11" fmla="*/ 15 h 47"/>
                <a:gd name="T12" fmla="*/ 10 w 28"/>
                <a:gd name="T13" fmla="*/ 17 h 47"/>
                <a:gd name="T14" fmla="*/ 10 w 28"/>
                <a:gd name="T15" fmla="*/ 47 h 47"/>
                <a:gd name="T16" fmla="*/ 0 w 28"/>
                <a:gd name="T17" fmla="*/ 47 h 47"/>
                <a:gd name="T18" fmla="*/ 0 w 28"/>
                <a:gd name="T19" fmla="*/ 1 h 47"/>
                <a:gd name="T20" fmla="*/ 10 w 28"/>
                <a:gd name="T21" fmla="*/ 1 h 47"/>
                <a:gd name="T22" fmla="*/ 10 w 28"/>
                <a:gd name="T23" fmla="*/ 8 h 47"/>
                <a:gd name="T24" fmla="*/ 12 w 28"/>
                <a:gd name="T25" fmla="*/ 5 h 47"/>
                <a:gd name="T26" fmla="*/ 14 w 28"/>
                <a:gd name="T27" fmla="*/ 2 h 47"/>
                <a:gd name="T28" fmla="*/ 18 w 28"/>
                <a:gd name="T29" fmla="*/ 0 h 47"/>
                <a:gd name="T30" fmla="*/ 22 w 28"/>
                <a:gd name="T31" fmla="*/ 0 h 47"/>
                <a:gd name="T32" fmla="*/ 26 w 28"/>
                <a:gd name="T33" fmla="*/ 0 h 47"/>
                <a:gd name="T34" fmla="*/ 28 w 28"/>
                <a:gd name="T35" fmla="*/ 1 h 47"/>
                <a:gd name="T36" fmla="*/ 25 w 28"/>
                <a:gd name="T37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47">
                  <a:moveTo>
                    <a:pt x="25" y="10"/>
                  </a:moveTo>
                  <a:cubicBezTo>
                    <a:pt x="25" y="10"/>
                    <a:pt x="24" y="10"/>
                    <a:pt x="24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19" y="9"/>
                    <a:pt x="18" y="9"/>
                    <a:pt x="16" y="10"/>
                  </a:cubicBezTo>
                  <a:cubicBezTo>
                    <a:pt x="15" y="11"/>
                    <a:pt x="14" y="12"/>
                    <a:pt x="13" y="12"/>
                  </a:cubicBezTo>
                  <a:cubicBezTo>
                    <a:pt x="12" y="13"/>
                    <a:pt x="12" y="14"/>
                    <a:pt x="11" y="15"/>
                  </a:cubicBezTo>
                  <a:cubicBezTo>
                    <a:pt x="11" y="16"/>
                    <a:pt x="10" y="17"/>
                    <a:pt x="10" y="1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6"/>
                    <a:pt x="12" y="5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5" y="2"/>
                    <a:pt x="17" y="1"/>
                    <a:pt x="18" y="0"/>
                  </a:cubicBezTo>
                  <a:cubicBezTo>
                    <a:pt x="19" y="0"/>
                    <a:pt x="20" y="0"/>
                    <a:pt x="22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7" y="0"/>
                    <a:pt x="27" y="1"/>
                    <a:pt x="28" y="1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10939463" y="6005513"/>
              <a:ext cx="63500" cy="74613"/>
            </a:xfrm>
            <a:custGeom>
              <a:avLst/>
              <a:gdLst>
                <a:gd name="T0" fmla="*/ 12 w 42"/>
                <a:gd name="T1" fmla="*/ 32 h 49"/>
                <a:gd name="T2" fmla="*/ 14 w 42"/>
                <a:gd name="T3" fmla="*/ 36 h 49"/>
                <a:gd name="T4" fmla="*/ 18 w 42"/>
                <a:gd name="T5" fmla="*/ 39 h 49"/>
                <a:gd name="T6" fmla="*/ 24 w 42"/>
                <a:gd name="T7" fmla="*/ 41 h 49"/>
                <a:gd name="T8" fmla="*/ 32 w 42"/>
                <a:gd name="T9" fmla="*/ 39 h 49"/>
                <a:gd name="T10" fmla="*/ 37 w 42"/>
                <a:gd name="T11" fmla="*/ 37 h 49"/>
                <a:gd name="T12" fmla="*/ 40 w 42"/>
                <a:gd name="T13" fmla="*/ 44 h 49"/>
                <a:gd name="T14" fmla="*/ 38 w 42"/>
                <a:gd name="T15" fmla="*/ 45 h 49"/>
                <a:gd name="T16" fmla="*/ 34 w 42"/>
                <a:gd name="T17" fmla="*/ 47 h 49"/>
                <a:gd name="T18" fmla="*/ 30 w 42"/>
                <a:gd name="T19" fmla="*/ 48 h 49"/>
                <a:gd name="T20" fmla="*/ 24 w 42"/>
                <a:gd name="T21" fmla="*/ 49 h 49"/>
                <a:gd name="T22" fmla="*/ 13 w 42"/>
                <a:gd name="T23" fmla="*/ 47 h 49"/>
                <a:gd name="T24" fmla="*/ 6 w 42"/>
                <a:gd name="T25" fmla="*/ 42 h 49"/>
                <a:gd name="T26" fmla="*/ 2 w 42"/>
                <a:gd name="T27" fmla="*/ 34 h 49"/>
                <a:gd name="T28" fmla="*/ 0 w 42"/>
                <a:gd name="T29" fmla="*/ 24 h 49"/>
                <a:gd name="T30" fmla="*/ 2 w 42"/>
                <a:gd name="T31" fmla="*/ 14 h 49"/>
                <a:gd name="T32" fmla="*/ 6 w 42"/>
                <a:gd name="T33" fmla="*/ 6 h 49"/>
                <a:gd name="T34" fmla="*/ 13 w 42"/>
                <a:gd name="T35" fmla="*/ 1 h 49"/>
                <a:gd name="T36" fmla="*/ 22 w 42"/>
                <a:gd name="T37" fmla="*/ 0 h 49"/>
                <a:gd name="T38" fmla="*/ 31 w 42"/>
                <a:gd name="T39" fmla="*/ 1 h 49"/>
                <a:gd name="T40" fmla="*/ 38 w 42"/>
                <a:gd name="T41" fmla="*/ 7 h 49"/>
                <a:gd name="T42" fmla="*/ 41 w 42"/>
                <a:gd name="T43" fmla="*/ 15 h 49"/>
                <a:gd name="T44" fmla="*/ 42 w 42"/>
                <a:gd name="T45" fmla="*/ 26 h 49"/>
                <a:gd name="T46" fmla="*/ 11 w 42"/>
                <a:gd name="T47" fmla="*/ 26 h 49"/>
                <a:gd name="T48" fmla="*/ 12 w 42"/>
                <a:gd name="T49" fmla="*/ 32 h 49"/>
                <a:gd name="T50" fmla="*/ 32 w 42"/>
                <a:gd name="T51" fmla="*/ 18 h 49"/>
                <a:gd name="T52" fmla="*/ 31 w 42"/>
                <a:gd name="T53" fmla="*/ 14 h 49"/>
                <a:gd name="T54" fmla="*/ 29 w 42"/>
                <a:gd name="T55" fmla="*/ 11 h 49"/>
                <a:gd name="T56" fmla="*/ 26 w 42"/>
                <a:gd name="T57" fmla="*/ 8 h 49"/>
                <a:gd name="T58" fmla="*/ 22 w 42"/>
                <a:gd name="T59" fmla="*/ 7 h 49"/>
                <a:gd name="T60" fmla="*/ 15 w 42"/>
                <a:gd name="T61" fmla="*/ 10 h 49"/>
                <a:gd name="T62" fmla="*/ 11 w 42"/>
                <a:gd name="T63" fmla="*/ 18 h 49"/>
                <a:gd name="T64" fmla="*/ 32 w 42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49">
                  <a:moveTo>
                    <a:pt x="12" y="32"/>
                  </a:moveTo>
                  <a:cubicBezTo>
                    <a:pt x="13" y="33"/>
                    <a:pt x="13" y="35"/>
                    <a:pt x="14" y="36"/>
                  </a:cubicBezTo>
                  <a:cubicBezTo>
                    <a:pt x="15" y="38"/>
                    <a:pt x="17" y="39"/>
                    <a:pt x="18" y="39"/>
                  </a:cubicBezTo>
                  <a:cubicBezTo>
                    <a:pt x="20" y="40"/>
                    <a:pt x="22" y="41"/>
                    <a:pt x="24" y="41"/>
                  </a:cubicBezTo>
                  <a:cubicBezTo>
                    <a:pt x="27" y="41"/>
                    <a:pt x="30" y="40"/>
                    <a:pt x="32" y="39"/>
                  </a:cubicBezTo>
                  <a:cubicBezTo>
                    <a:pt x="34" y="38"/>
                    <a:pt x="36" y="38"/>
                    <a:pt x="37" y="37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4"/>
                    <a:pt x="39" y="45"/>
                    <a:pt x="38" y="45"/>
                  </a:cubicBezTo>
                  <a:cubicBezTo>
                    <a:pt x="37" y="46"/>
                    <a:pt x="36" y="46"/>
                    <a:pt x="34" y="47"/>
                  </a:cubicBezTo>
                  <a:cubicBezTo>
                    <a:pt x="33" y="47"/>
                    <a:pt x="31" y="48"/>
                    <a:pt x="30" y="48"/>
                  </a:cubicBezTo>
                  <a:cubicBezTo>
                    <a:pt x="28" y="48"/>
                    <a:pt x="26" y="49"/>
                    <a:pt x="24" y="49"/>
                  </a:cubicBezTo>
                  <a:cubicBezTo>
                    <a:pt x="20" y="49"/>
                    <a:pt x="16" y="48"/>
                    <a:pt x="13" y="47"/>
                  </a:cubicBezTo>
                  <a:cubicBezTo>
                    <a:pt x="11" y="46"/>
                    <a:pt x="8" y="44"/>
                    <a:pt x="6" y="42"/>
                  </a:cubicBezTo>
                  <a:cubicBezTo>
                    <a:pt x="4" y="39"/>
                    <a:pt x="3" y="37"/>
                    <a:pt x="2" y="34"/>
                  </a:cubicBezTo>
                  <a:cubicBezTo>
                    <a:pt x="1" y="31"/>
                    <a:pt x="0" y="27"/>
                    <a:pt x="0" y="24"/>
                  </a:cubicBezTo>
                  <a:cubicBezTo>
                    <a:pt x="0" y="20"/>
                    <a:pt x="1" y="17"/>
                    <a:pt x="2" y="14"/>
                  </a:cubicBezTo>
                  <a:cubicBezTo>
                    <a:pt x="3" y="11"/>
                    <a:pt x="4" y="9"/>
                    <a:pt x="6" y="6"/>
                  </a:cubicBezTo>
                  <a:cubicBezTo>
                    <a:pt x="8" y="4"/>
                    <a:pt x="11" y="3"/>
                    <a:pt x="13" y="1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6" y="0"/>
                    <a:pt x="29" y="0"/>
                    <a:pt x="31" y="1"/>
                  </a:cubicBezTo>
                  <a:cubicBezTo>
                    <a:pt x="34" y="3"/>
                    <a:pt x="36" y="4"/>
                    <a:pt x="38" y="7"/>
                  </a:cubicBezTo>
                  <a:cubicBezTo>
                    <a:pt x="39" y="9"/>
                    <a:pt x="40" y="12"/>
                    <a:pt x="41" y="15"/>
                  </a:cubicBezTo>
                  <a:cubicBezTo>
                    <a:pt x="42" y="18"/>
                    <a:pt x="42" y="22"/>
                    <a:pt x="4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30"/>
                    <a:pt x="12" y="32"/>
                  </a:cubicBezTo>
                  <a:close/>
                  <a:moveTo>
                    <a:pt x="32" y="18"/>
                  </a:moveTo>
                  <a:cubicBezTo>
                    <a:pt x="32" y="17"/>
                    <a:pt x="31" y="15"/>
                    <a:pt x="31" y="14"/>
                  </a:cubicBezTo>
                  <a:cubicBezTo>
                    <a:pt x="31" y="13"/>
                    <a:pt x="30" y="12"/>
                    <a:pt x="29" y="11"/>
                  </a:cubicBezTo>
                  <a:cubicBezTo>
                    <a:pt x="29" y="10"/>
                    <a:pt x="28" y="9"/>
                    <a:pt x="26" y="8"/>
                  </a:cubicBezTo>
                  <a:cubicBezTo>
                    <a:pt x="25" y="8"/>
                    <a:pt x="24" y="7"/>
                    <a:pt x="22" y="7"/>
                  </a:cubicBezTo>
                  <a:cubicBezTo>
                    <a:pt x="19" y="7"/>
                    <a:pt x="16" y="8"/>
                    <a:pt x="15" y="10"/>
                  </a:cubicBezTo>
                  <a:cubicBezTo>
                    <a:pt x="13" y="12"/>
                    <a:pt x="12" y="15"/>
                    <a:pt x="11" y="18"/>
                  </a:cubicBezTo>
                  <a:lnTo>
                    <a:pt x="32" y="18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11012488" y="6005513"/>
              <a:ext cx="58738" cy="74613"/>
            </a:xfrm>
            <a:custGeom>
              <a:avLst/>
              <a:gdLst>
                <a:gd name="T0" fmla="*/ 28 w 38"/>
                <a:gd name="T1" fmla="*/ 47 h 49"/>
                <a:gd name="T2" fmla="*/ 28 w 38"/>
                <a:gd name="T3" fmla="*/ 45 h 49"/>
                <a:gd name="T4" fmla="*/ 27 w 38"/>
                <a:gd name="T5" fmla="*/ 42 h 49"/>
                <a:gd name="T6" fmla="*/ 25 w 38"/>
                <a:gd name="T7" fmla="*/ 44 h 49"/>
                <a:gd name="T8" fmla="*/ 22 w 38"/>
                <a:gd name="T9" fmla="*/ 46 h 49"/>
                <a:gd name="T10" fmla="*/ 19 w 38"/>
                <a:gd name="T11" fmla="*/ 48 h 49"/>
                <a:gd name="T12" fmla="*/ 14 w 38"/>
                <a:gd name="T13" fmla="*/ 49 h 49"/>
                <a:gd name="T14" fmla="*/ 8 w 38"/>
                <a:gd name="T15" fmla="*/ 48 h 49"/>
                <a:gd name="T16" fmla="*/ 4 w 38"/>
                <a:gd name="T17" fmla="*/ 45 h 49"/>
                <a:gd name="T18" fmla="*/ 1 w 38"/>
                <a:gd name="T19" fmla="*/ 41 h 49"/>
                <a:gd name="T20" fmla="*/ 0 w 38"/>
                <a:gd name="T21" fmla="*/ 36 h 49"/>
                <a:gd name="T22" fmla="*/ 2 w 38"/>
                <a:gd name="T23" fmla="*/ 28 h 49"/>
                <a:gd name="T24" fmla="*/ 8 w 38"/>
                <a:gd name="T25" fmla="*/ 23 h 49"/>
                <a:gd name="T26" fmla="*/ 16 w 38"/>
                <a:gd name="T27" fmla="*/ 20 h 49"/>
                <a:gd name="T28" fmla="*/ 25 w 38"/>
                <a:gd name="T29" fmla="*/ 19 h 49"/>
                <a:gd name="T30" fmla="*/ 27 w 38"/>
                <a:gd name="T31" fmla="*/ 19 h 49"/>
                <a:gd name="T32" fmla="*/ 27 w 38"/>
                <a:gd name="T33" fmla="*/ 16 h 49"/>
                <a:gd name="T34" fmla="*/ 25 w 38"/>
                <a:gd name="T35" fmla="*/ 10 h 49"/>
                <a:gd name="T36" fmla="*/ 19 w 38"/>
                <a:gd name="T37" fmla="*/ 8 h 49"/>
                <a:gd name="T38" fmla="*/ 14 w 38"/>
                <a:gd name="T39" fmla="*/ 9 h 49"/>
                <a:gd name="T40" fmla="*/ 11 w 38"/>
                <a:gd name="T41" fmla="*/ 10 h 49"/>
                <a:gd name="T42" fmla="*/ 8 w 38"/>
                <a:gd name="T43" fmla="*/ 11 h 49"/>
                <a:gd name="T44" fmla="*/ 7 w 38"/>
                <a:gd name="T45" fmla="*/ 13 h 49"/>
                <a:gd name="T46" fmla="*/ 2 w 38"/>
                <a:gd name="T47" fmla="*/ 6 h 49"/>
                <a:gd name="T48" fmla="*/ 4 w 38"/>
                <a:gd name="T49" fmla="*/ 4 h 49"/>
                <a:gd name="T50" fmla="*/ 8 w 38"/>
                <a:gd name="T51" fmla="*/ 2 h 49"/>
                <a:gd name="T52" fmla="*/ 13 w 38"/>
                <a:gd name="T53" fmla="*/ 0 h 49"/>
                <a:gd name="T54" fmla="*/ 20 w 38"/>
                <a:gd name="T55" fmla="*/ 0 h 49"/>
                <a:gd name="T56" fmla="*/ 33 w 38"/>
                <a:gd name="T57" fmla="*/ 3 h 49"/>
                <a:gd name="T58" fmla="*/ 37 w 38"/>
                <a:gd name="T59" fmla="*/ 16 h 49"/>
                <a:gd name="T60" fmla="*/ 37 w 38"/>
                <a:gd name="T61" fmla="*/ 35 h 49"/>
                <a:gd name="T62" fmla="*/ 37 w 38"/>
                <a:gd name="T63" fmla="*/ 42 h 49"/>
                <a:gd name="T64" fmla="*/ 38 w 38"/>
                <a:gd name="T65" fmla="*/ 47 h 49"/>
                <a:gd name="T66" fmla="*/ 28 w 38"/>
                <a:gd name="T67" fmla="*/ 47 h 49"/>
                <a:gd name="T68" fmla="*/ 27 w 38"/>
                <a:gd name="T69" fmla="*/ 26 h 49"/>
                <a:gd name="T70" fmla="*/ 25 w 38"/>
                <a:gd name="T71" fmla="*/ 26 h 49"/>
                <a:gd name="T72" fmla="*/ 15 w 38"/>
                <a:gd name="T73" fmla="*/ 28 h 49"/>
                <a:gd name="T74" fmla="*/ 10 w 38"/>
                <a:gd name="T75" fmla="*/ 35 h 49"/>
                <a:gd name="T76" fmla="*/ 11 w 38"/>
                <a:gd name="T77" fmla="*/ 38 h 49"/>
                <a:gd name="T78" fmla="*/ 12 w 38"/>
                <a:gd name="T79" fmla="*/ 39 h 49"/>
                <a:gd name="T80" fmla="*/ 14 w 38"/>
                <a:gd name="T81" fmla="*/ 40 h 49"/>
                <a:gd name="T82" fmla="*/ 17 w 38"/>
                <a:gd name="T83" fmla="*/ 41 h 49"/>
                <a:gd name="T84" fmla="*/ 20 w 38"/>
                <a:gd name="T85" fmla="*/ 40 h 49"/>
                <a:gd name="T86" fmla="*/ 23 w 38"/>
                <a:gd name="T87" fmla="*/ 39 h 49"/>
                <a:gd name="T88" fmla="*/ 25 w 38"/>
                <a:gd name="T89" fmla="*/ 37 h 49"/>
                <a:gd name="T90" fmla="*/ 27 w 38"/>
                <a:gd name="T91" fmla="*/ 36 h 49"/>
                <a:gd name="T92" fmla="*/ 27 w 38"/>
                <a:gd name="T9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" h="49">
                  <a:moveTo>
                    <a:pt x="28" y="47"/>
                  </a:moveTo>
                  <a:cubicBezTo>
                    <a:pt x="28" y="47"/>
                    <a:pt x="28" y="46"/>
                    <a:pt x="28" y="45"/>
                  </a:cubicBezTo>
                  <a:cubicBezTo>
                    <a:pt x="28" y="44"/>
                    <a:pt x="27" y="43"/>
                    <a:pt x="27" y="42"/>
                  </a:cubicBezTo>
                  <a:cubicBezTo>
                    <a:pt x="27" y="43"/>
                    <a:pt x="26" y="44"/>
                    <a:pt x="25" y="44"/>
                  </a:cubicBezTo>
                  <a:cubicBezTo>
                    <a:pt x="25" y="45"/>
                    <a:pt x="24" y="46"/>
                    <a:pt x="22" y="46"/>
                  </a:cubicBezTo>
                  <a:cubicBezTo>
                    <a:pt x="21" y="47"/>
                    <a:pt x="20" y="48"/>
                    <a:pt x="19" y="48"/>
                  </a:cubicBezTo>
                  <a:cubicBezTo>
                    <a:pt x="17" y="48"/>
                    <a:pt x="16" y="49"/>
                    <a:pt x="14" y="49"/>
                  </a:cubicBezTo>
                  <a:cubicBezTo>
                    <a:pt x="12" y="49"/>
                    <a:pt x="10" y="48"/>
                    <a:pt x="8" y="48"/>
                  </a:cubicBezTo>
                  <a:cubicBezTo>
                    <a:pt x="7" y="47"/>
                    <a:pt x="5" y="46"/>
                    <a:pt x="4" y="45"/>
                  </a:cubicBezTo>
                  <a:cubicBezTo>
                    <a:pt x="3" y="44"/>
                    <a:pt x="2" y="43"/>
                    <a:pt x="1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4" y="26"/>
                    <a:pt x="6" y="24"/>
                    <a:pt x="8" y="23"/>
                  </a:cubicBezTo>
                  <a:cubicBezTo>
                    <a:pt x="11" y="22"/>
                    <a:pt x="13" y="21"/>
                    <a:pt x="16" y="20"/>
                  </a:cubicBezTo>
                  <a:cubicBezTo>
                    <a:pt x="19" y="20"/>
                    <a:pt x="22" y="19"/>
                    <a:pt x="25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4"/>
                    <a:pt x="26" y="12"/>
                    <a:pt x="25" y="10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7" y="8"/>
                    <a:pt x="16" y="8"/>
                    <a:pt x="14" y="9"/>
                  </a:cubicBezTo>
                  <a:cubicBezTo>
                    <a:pt x="13" y="9"/>
                    <a:pt x="12" y="9"/>
                    <a:pt x="11" y="10"/>
                  </a:cubicBezTo>
                  <a:cubicBezTo>
                    <a:pt x="10" y="10"/>
                    <a:pt x="9" y="11"/>
                    <a:pt x="8" y="11"/>
                  </a:cubicBezTo>
                  <a:cubicBezTo>
                    <a:pt x="8" y="12"/>
                    <a:pt x="7" y="12"/>
                    <a:pt x="7" y="1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5"/>
                    <a:pt x="4" y="4"/>
                  </a:cubicBezTo>
                  <a:cubicBezTo>
                    <a:pt x="5" y="3"/>
                    <a:pt x="7" y="3"/>
                    <a:pt x="8" y="2"/>
                  </a:cubicBezTo>
                  <a:cubicBezTo>
                    <a:pt x="9" y="1"/>
                    <a:pt x="11" y="1"/>
                    <a:pt x="13" y="0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5" y="0"/>
                    <a:pt x="30" y="1"/>
                    <a:pt x="33" y="3"/>
                  </a:cubicBezTo>
                  <a:cubicBezTo>
                    <a:pt x="36" y="6"/>
                    <a:pt x="37" y="10"/>
                    <a:pt x="37" y="1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8"/>
                    <a:pt x="37" y="40"/>
                    <a:pt x="37" y="42"/>
                  </a:cubicBezTo>
                  <a:cubicBezTo>
                    <a:pt x="38" y="45"/>
                    <a:pt x="38" y="46"/>
                    <a:pt x="38" y="47"/>
                  </a:cubicBezTo>
                  <a:lnTo>
                    <a:pt x="28" y="47"/>
                  </a:lnTo>
                  <a:close/>
                  <a:moveTo>
                    <a:pt x="27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1" y="26"/>
                    <a:pt x="17" y="27"/>
                    <a:pt x="15" y="28"/>
                  </a:cubicBezTo>
                  <a:cubicBezTo>
                    <a:pt x="12" y="30"/>
                    <a:pt x="10" y="32"/>
                    <a:pt x="10" y="35"/>
                  </a:cubicBezTo>
                  <a:cubicBezTo>
                    <a:pt x="10" y="36"/>
                    <a:pt x="11" y="37"/>
                    <a:pt x="11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3" y="40"/>
                    <a:pt x="14" y="40"/>
                    <a:pt x="14" y="40"/>
                  </a:cubicBezTo>
                  <a:cubicBezTo>
                    <a:pt x="15" y="41"/>
                    <a:pt x="16" y="41"/>
                    <a:pt x="17" y="41"/>
                  </a:cubicBezTo>
                  <a:cubicBezTo>
                    <a:pt x="18" y="41"/>
                    <a:pt x="19" y="41"/>
                    <a:pt x="20" y="40"/>
                  </a:cubicBezTo>
                  <a:cubicBezTo>
                    <a:pt x="21" y="40"/>
                    <a:pt x="22" y="39"/>
                    <a:pt x="23" y="39"/>
                  </a:cubicBezTo>
                  <a:cubicBezTo>
                    <a:pt x="24" y="38"/>
                    <a:pt x="25" y="38"/>
                    <a:pt x="25" y="37"/>
                  </a:cubicBezTo>
                  <a:cubicBezTo>
                    <a:pt x="26" y="36"/>
                    <a:pt x="27" y="36"/>
                    <a:pt x="27" y="36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1082338" y="5986463"/>
              <a:ext cx="47625" cy="93663"/>
            </a:xfrm>
            <a:custGeom>
              <a:avLst/>
              <a:gdLst>
                <a:gd name="T0" fmla="*/ 0 w 31"/>
                <a:gd name="T1" fmla="*/ 22 h 62"/>
                <a:gd name="T2" fmla="*/ 0 w 31"/>
                <a:gd name="T3" fmla="*/ 14 h 62"/>
                <a:gd name="T4" fmla="*/ 7 w 31"/>
                <a:gd name="T5" fmla="*/ 14 h 62"/>
                <a:gd name="T6" fmla="*/ 7 w 31"/>
                <a:gd name="T7" fmla="*/ 0 h 62"/>
                <a:gd name="T8" fmla="*/ 17 w 31"/>
                <a:gd name="T9" fmla="*/ 0 h 62"/>
                <a:gd name="T10" fmla="*/ 17 w 31"/>
                <a:gd name="T11" fmla="*/ 14 h 62"/>
                <a:gd name="T12" fmla="*/ 29 w 31"/>
                <a:gd name="T13" fmla="*/ 14 h 62"/>
                <a:gd name="T14" fmla="*/ 29 w 31"/>
                <a:gd name="T15" fmla="*/ 22 h 62"/>
                <a:gd name="T16" fmla="*/ 17 w 31"/>
                <a:gd name="T17" fmla="*/ 22 h 62"/>
                <a:gd name="T18" fmla="*/ 17 w 31"/>
                <a:gd name="T19" fmla="*/ 46 h 62"/>
                <a:gd name="T20" fmla="*/ 18 w 31"/>
                <a:gd name="T21" fmla="*/ 52 h 62"/>
                <a:gd name="T22" fmla="*/ 22 w 31"/>
                <a:gd name="T23" fmla="*/ 53 h 62"/>
                <a:gd name="T24" fmla="*/ 26 w 31"/>
                <a:gd name="T25" fmla="*/ 52 h 62"/>
                <a:gd name="T26" fmla="*/ 28 w 31"/>
                <a:gd name="T27" fmla="*/ 51 h 62"/>
                <a:gd name="T28" fmla="*/ 31 w 31"/>
                <a:gd name="T29" fmla="*/ 59 h 62"/>
                <a:gd name="T30" fmla="*/ 27 w 31"/>
                <a:gd name="T31" fmla="*/ 61 h 62"/>
                <a:gd name="T32" fmla="*/ 20 w 31"/>
                <a:gd name="T33" fmla="*/ 62 h 62"/>
                <a:gd name="T34" fmla="*/ 10 w 31"/>
                <a:gd name="T35" fmla="*/ 58 h 62"/>
                <a:gd name="T36" fmla="*/ 7 w 31"/>
                <a:gd name="T37" fmla="*/ 48 h 62"/>
                <a:gd name="T38" fmla="*/ 7 w 31"/>
                <a:gd name="T39" fmla="*/ 22 h 62"/>
                <a:gd name="T40" fmla="*/ 0 w 31"/>
                <a:gd name="T4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62">
                  <a:moveTo>
                    <a:pt x="0" y="22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9"/>
                    <a:pt x="18" y="50"/>
                    <a:pt x="18" y="52"/>
                  </a:cubicBezTo>
                  <a:cubicBezTo>
                    <a:pt x="19" y="53"/>
                    <a:pt x="20" y="53"/>
                    <a:pt x="22" y="53"/>
                  </a:cubicBezTo>
                  <a:cubicBezTo>
                    <a:pt x="24" y="53"/>
                    <a:pt x="25" y="53"/>
                    <a:pt x="26" y="52"/>
                  </a:cubicBezTo>
                  <a:cubicBezTo>
                    <a:pt x="27" y="52"/>
                    <a:pt x="28" y="52"/>
                    <a:pt x="28" y="51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0" y="59"/>
                    <a:pt x="29" y="60"/>
                    <a:pt x="27" y="61"/>
                  </a:cubicBezTo>
                  <a:cubicBezTo>
                    <a:pt x="26" y="61"/>
                    <a:pt x="23" y="62"/>
                    <a:pt x="20" y="62"/>
                  </a:cubicBezTo>
                  <a:cubicBezTo>
                    <a:pt x="16" y="62"/>
                    <a:pt x="12" y="60"/>
                    <a:pt x="10" y="58"/>
                  </a:cubicBezTo>
                  <a:cubicBezTo>
                    <a:pt x="8" y="56"/>
                    <a:pt x="7" y="52"/>
                    <a:pt x="7" y="48"/>
                  </a:cubicBezTo>
                  <a:cubicBezTo>
                    <a:pt x="7" y="22"/>
                    <a:pt x="7" y="22"/>
                    <a:pt x="7" y="22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11141075" y="5975351"/>
              <a:ext cx="22225" cy="101600"/>
            </a:xfrm>
            <a:custGeom>
              <a:avLst/>
              <a:gdLst>
                <a:gd name="T0" fmla="*/ 14 w 14"/>
                <a:gd name="T1" fmla="*/ 7 h 67"/>
                <a:gd name="T2" fmla="*/ 12 w 14"/>
                <a:gd name="T3" fmla="*/ 12 h 67"/>
                <a:gd name="T4" fmla="*/ 7 w 14"/>
                <a:gd name="T5" fmla="*/ 14 h 67"/>
                <a:gd name="T6" fmla="*/ 2 w 14"/>
                <a:gd name="T7" fmla="*/ 12 h 67"/>
                <a:gd name="T8" fmla="*/ 0 w 14"/>
                <a:gd name="T9" fmla="*/ 7 h 67"/>
                <a:gd name="T10" fmla="*/ 2 w 14"/>
                <a:gd name="T11" fmla="*/ 2 h 67"/>
                <a:gd name="T12" fmla="*/ 7 w 14"/>
                <a:gd name="T13" fmla="*/ 0 h 67"/>
                <a:gd name="T14" fmla="*/ 12 w 14"/>
                <a:gd name="T15" fmla="*/ 2 h 67"/>
                <a:gd name="T16" fmla="*/ 14 w 14"/>
                <a:gd name="T17" fmla="*/ 7 h 67"/>
                <a:gd name="T18" fmla="*/ 2 w 14"/>
                <a:gd name="T19" fmla="*/ 67 h 67"/>
                <a:gd name="T20" fmla="*/ 2 w 14"/>
                <a:gd name="T21" fmla="*/ 21 h 67"/>
                <a:gd name="T22" fmla="*/ 12 w 14"/>
                <a:gd name="T23" fmla="*/ 21 h 67"/>
                <a:gd name="T24" fmla="*/ 12 w 14"/>
                <a:gd name="T25" fmla="*/ 67 h 67"/>
                <a:gd name="T26" fmla="*/ 2 w 14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67">
                  <a:moveTo>
                    <a:pt x="14" y="7"/>
                  </a:moveTo>
                  <a:cubicBezTo>
                    <a:pt x="14" y="9"/>
                    <a:pt x="13" y="10"/>
                    <a:pt x="12" y="12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5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0" y="1"/>
                    <a:pt x="12" y="2"/>
                  </a:cubicBezTo>
                  <a:cubicBezTo>
                    <a:pt x="13" y="4"/>
                    <a:pt x="14" y="5"/>
                    <a:pt x="14" y="7"/>
                  </a:cubicBezTo>
                  <a:close/>
                  <a:moveTo>
                    <a:pt x="2" y="67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67"/>
                    <a:pt x="12" y="67"/>
                    <a:pt x="12" y="67"/>
                  </a:cubicBezTo>
                  <a:lnTo>
                    <a:pt x="2" y="67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1172825" y="6007101"/>
              <a:ext cx="66675" cy="69850"/>
            </a:xfrm>
            <a:custGeom>
              <a:avLst/>
              <a:gdLst>
                <a:gd name="T0" fmla="*/ 22 w 42"/>
                <a:gd name="T1" fmla="*/ 33 h 44"/>
                <a:gd name="T2" fmla="*/ 33 w 42"/>
                <a:gd name="T3" fmla="*/ 0 h 44"/>
                <a:gd name="T4" fmla="*/ 42 w 42"/>
                <a:gd name="T5" fmla="*/ 0 h 44"/>
                <a:gd name="T6" fmla="*/ 26 w 42"/>
                <a:gd name="T7" fmla="*/ 44 h 44"/>
                <a:gd name="T8" fmla="*/ 18 w 42"/>
                <a:gd name="T9" fmla="*/ 44 h 44"/>
                <a:gd name="T10" fmla="*/ 0 w 42"/>
                <a:gd name="T11" fmla="*/ 0 h 44"/>
                <a:gd name="T12" fmla="*/ 11 w 42"/>
                <a:gd name="T13" fmla="*/ 0 h 44"/>
                <a:gd name="T14" fmla="*/ 21 w 42"/>
                <a:gd name="T15" fmla="*/ 33 h 44"/>
                <a:gd name="T16" fmla="*/ 22 w 42"/>
                <a:gd name="T1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4">
                  <a:moveTo>
                    <a:pt x="22" y="33"/>
                  </a:moveTo>
                  <a:lnTo>
                    <a:pt x="33" y="0"/>
                  </a:lnTo>
                  <a:lnTo>
                    <a:pt x="42" y="0"/>
                  </a:lnTo>
                  <a:lnTo>
                    <a:pt x="26" y="44"/>
                  </a:lnTo>
                  <a:lnTo>
                    <a:pt x="18" y="44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1" y="33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11252200" y="5975351"/>
              <a:ext cx="19050" cy="101600"/>
            </a:xfrm>
            <a:custGeom>
              <a:avLst/>
              <a:gdLst>
                <a:gd name="T0" fmla="*/ 13 w 13"/>
                <a:gd name="T1" fmla="*/ 7 h 67"/>
                <a:gd name="T2" fmla="*/ 11 w 13"/>
                <a:gd name="T3" fmla="*/ 12 h 67"/>
                <a:gd name="T4" fmla="*/ 7 w 13"/>
                <a:gd name="T5" fmla="*/ 14 h 67"/>
                <a:gd name="T6" fmla="*/ 2 w 13"/>
                <a:gd name="T7" fmla="*/ 12 h 67"/>
                <a:gd name="T8" fmla="*/ 0 w 13"/>
                <a:gd name="T9" fmla="*/ 7 h 67"/>
                <a:gd name="T10" fmla="*/ 2 w 13"/>
                <a:gd name="T11" fmla="*/ 2 h 67"/>
                <a:gd name="T12" fmla="*/ 7 w 13"/>
                <a:gd name="T13" fmla="*/ 0 h 67"/>
                <a:gd name="T14" fmla="*/ 11 w 13"/>
                <a:gd name="T15" fmla="*/ 2 h 67"/>
                <a:gd name="T16" fmla="*/ 13 w 13"/>
                <a:gd name="T17" fmla="*/ 7 h 67"/>
                <a:gd name="T18" fmla="*/ 1 w 13"/>
                <a:gd name="T19" fmla="*/ 67 h 67"/>
                <a:gd name="T20" fmla="*/ 1 w 13"/>
                <a:gd name="T21" fmla="*/ 21 h 67"/>
                <a:gd name="T22" fmla="*/ 12 w 13"/>
                <a:gd name="T23" fmla="*/ 21 h 67"/>
                <a:gd name="T24" fmla="*/ 12 w 13"/>
                <a:gd name="T25" fmla="*/ 67 h 67"/>
                <a:gd name="T26" fmla="*/ 1 w 13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67">
                  <a:moveTo>
                    <a:pt x="13" y="7"/>
                  </a:moveTo>
                  <a:cubicBezTo>
                    <a:pt x="13" y="9"/>
                    <a:pt x="13" y="10"/>
                    <a:pt x="11" y="12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5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0" y="1"/>
                    <a:pt x="11" y="2"/>
                  </a:cubicBezTo>
                  <a:cubicBezTo>
                    <a:pt x="13" y="4"/>
                    <a:pt x="13" y="5"/>
                    <a:pt x="13" y="7"/>
                  </a:cubicBezTo>
                  <a:close/>
                  <a:moveTo>
                    <a:pt x="1" y="67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67"/>
                    <a:pt x="12" y="67"/>
                    <a:pt x="12" y="67"/>
                  </a:cubicBezTo>
                  <a:lnTo>
                    <a:pt x="1" y="67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1285538" y="5986463"/>
              <a:ext cx="49213" cy="93663"/>
            </a:xfrm>
            <a:custGeom>
              <a:avLst/>
              <a:gdLst>
                <a:gd name="T0" fmla="*/ 0 w 32"/>
                <a:gd name="T1" fmla="*/ 22 h 62"/>
                <a:gd name="T2" fmla="*/ 0 w 32"/>
                <a:gd name="T3" fmla="*/ 14 h 62"/>
                <a:gd name="T4" fmla="*/ 7 w 32"/>
                <a:gd name="T5" fmla="*/ 14 h 62"/>
                <a:gd name="T6" fmla="*/ 7 w 32"/>
                <a:gd name="T7" fmla="*/ 0 h 62"/>
                <a:gd name="T8" fmla="*/ 17 w 32"/>
                <a:gd name="T9" fmla="*/ 0 h 62"/>
                <a:gd name="T10" fmla="*/ 17 w 32"/>
                <a:gd name="T11" fmla="*/ 14 h 62"/>
                <a:gd name="T12" fmla="*/ 29 w 32"/>
                <a:gd name="T13" fmla="*/ 14 h 62"/>
                <a:gd name="T14" fmla="*/ 29 w 32"/>
                <a:gd name="T15" fmla="*/ 22 h 62"/>
                <a:gd name="T16" fmla="*/ 17 w 32"/>
                <a:gd name="T17" fmla="*/ 22 h 62"/>
                <a:gd name="T18" fmla="*/ 17 w 32"/>
                <a:gd name="T19" fmla="*/ 46 h 62"/>
                <a:gd name="T20" fmla="*/ 19 w 32"/>
                <a:gd name="T21" fmla="*/ 52 h 62"/>
                <a:gd name="T22" fmla="*/ 22 w 32"/>
                <a:gd name="T23" fmla="*/ 53 h 62"/>
                <a:gd name="T24" fmla="*/ 26 w 32"/>
                <a:gd name="T25" fmla="*/ 52 h 62"/>
                <a:gd name="T26" fmla="*/ 29 w 32"/>
                <a:gd name="T27" fmla="*/ 51 h 62"/>
                <a:gd name="T28" fmla="*/ 32 w 32"/>
                <a:gd name="T29" fmla="*/ 59 h 62"/>
                <a:gd name="T30" fmla="*/ 27 w 32"/>
                <a:gd name="T31" fmla="*/ 61 h 62"/>
                <a:gd name="T32" fmla="*/ 21 w 32"/>
                <a:gd name="T33" fmla="*/ 62 h 62"/>
                <a:gd name="T34" fmla="*/ 10 w 32"/>
                <a:gd name="T35" fmla="*/ 58 h 62"/>
                <a:gd name="T36" fmla="*/ 7 w 32"/>
                <a:gd name="T37" fmla="*/ 48 h 62"/>
                <a:gd name="T38" fmla="*/ 7 w 32"/>
                <a:gd name="T39" fmla="*/ 22 h 62"/>
                <a:gd name="T40" fmla="*/ 0 w 32"/>
                <a:gd name="T4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62">
                  <a:moveTo>
                    <a:pt x="0" y="22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9"/>
                    <a:pt x="18" y="50"/>
                    <a:pt x="19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24" y="53"/>
                    <a:pt x="25" y="53"/>
                    <a:pt x="26" y="52"/>
                  </a:cubicBezTo>
                  <a:cubicBezTo>
                    <a:pt x="27" y="52"/>
                    <a:pt x="28" y="52"/>
                    <a:pt x="29" y="51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29" y="60"/>
                    <a:pt x="27" y="61"/>
                  </a:cubicBezTo>
                  <a:cubicBezTo>
                    <a:pt x="26" y="61"/>
                    <a:pt x="23" y="62"/>
                    <a:pt x="21" y="62"/>
                  </a:cubicBezTo>
                  <a:cubicBezTo>
                    <a:pt x="16" y="62"/>
                    <a:pt x="12" y="60"/>
                    <a:pt x="10" y="58"/>
                  </a:cubicBezTo>
                  <a:cubicBezTo>
                    <a:pt x="8" y="56"/>
                    <a:pt x="7" y="52"/>
                    <a:pt x="7" y="48"/>
                  </a:cubicBezTo>
                  <a:cubicBezTo>
                    <a:pt x="7" y="22"/>
                    <a:pt x="7" y="22"/>
                    <a:pt x="7" y="22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1336338" y="6007101"/>
              <a:ext cx="68263" cy="104775"/>
            </a:xfrm>
            <a:custGeom>
              <a:avLst/>
              <a:gdLst>
                <a:gd name="T0" fmla="*/ 1 w 45"/>
                <a:gd name="T1" fmla="*/ 0 h 69"/>
                <a:gd name="T2" fmla="*/ 12 w 45"/>
                <a:gd name="T3" fmla="*/ 0 h 69"/>
                <a:gd name="T4" fmla="*/ 23 w 45"/>
                <a:gd name="T5" fmla="*/ 33 h 69"/>
                <a:gd name="T6" fmla="*/ 24 w 45"/>
                <a:gd name="T7" fmla="*/ 33 h 69"/>
                <a:gd name="T8" fmla="*/ 35 w 45"/>
                <a:gd name="T9" fmla="*/ 0 h 69"/>
                <a:gd name="T10" fmla="*/ 45 w 45"/>
                <a:gd name="T11" fmla="*/ 0 h 69"/>
                <a:gd name="T12" fmla="*/ 26 w 45"/>
                <a:gd name="T13" fmla="*/ 52 h 69"/>
                <a:gd name="T14" fmla="*/ 23 w 45"/>
                <a:gd name="T15" fmla="*/ 59 h 69"/>
                <a:gd name="T16" fmla="*/ 19 w 45"/>
                <a:gd name="T17" fmla="*/ 64 h 69"/>
                <a:gd name="T18" fmla="*/ 13 w 45"/>
                <a:gd name="T19" fmla="*/ 68 h 69"/>
                <a:gd name="T20" fmla="*/ 6 w 45"/>
                <a:gd name="T21" fmla="*/ 69 h 69"/>
                <a:gd name="T22" fmla="*/ 2 w 45"/>
                <a:gd name="T23" fmla="*/ 69 h 69"/>
                <a:gd name="T24" fmla="*/ 0 w 45"/>
                <a:gd name="T25" fmla="*/ 68 h 69"/>
                <a:gd name="T26" fmla="*/ 1 w 45"/>
                <a:gd name="T27" fmla="*/ 60 h 69"/>
                <a:gd name="T28" fmla="*/ 2 w 45"/>
                <a:gd name="T29" fmla="*/ 60 h 69"/>
                <a:gd name="T30" fmla="*/ 5 w 45"/>
                <a:gd name="T31" fmla="*/ 61 h 69"/>
                <a:gd name="T32" fmla="*/ 9 w 45"/>
                <a:gd name="T33" fmla="*/ 60 h 69"/>
                <a:gd name="T34" fmla="*/ 12 w 45"/>
                <a:gd name="T35" fmla="*/ 58 h 69"/>
                <a:gd name="T36" fmla="*/ 15 w 45"/>
                <a:gd name="T37" fmla="*/ 55 h 69"/>
                <a:gd name="T38" fmla="*/ 16 w 45"/>
                <a:gd name="T39" fmla="*/ 51 h 69"/>
                <a:gd name="T40" fmla="*/ 18 w 45"/>
                <a:gd name="T41" fmla="*/ 46 h 69"/>
                <a:gd name="T42" fmla="*/ 1 w 45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69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4"/>
                    <a:pt x="24" y="57"/>
                    <a:pt x="23" y="59"/>
                  </a:cubicBezTo>
                  <a:cubicBezTo>
                    <a:pt x="22" y="61"/>
                    <a:pt x="20" y="63"/>
                    <a:pt x="19" y="64"/>
                  </a:cubicBezTo>
                  <a:cubicBezTo>
                    <a:pt x="17" y="66"/>
                    <a:pt x="16" y="67"/>
                    <a:pt x="13" y="68"/>
                  </a:cubicBezTo>
                  <a:cubicBezTo>
                    <a:pt x="11" y="69"/>
                    <a:pt x="9" y="69"/>
                    <a:pt x="6" y="69"/>
                  </a:cubicBezTo>
                  <a:cubicBezTo>
                    <a:pt x="4" y="69"/>
                    <a:pt x="3" y="69"/>
                    <a:pt x="2" y="69"/>
                  </a:cubicBezTo>
                  <a:cubicBezTo>
                    <a:pt x="1" y="69"/>
                    <a:pt x="0" y="68"/>
                    <a:pt x="0" y="6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2" y="60"/>
                    <a:pt x="2" y="60"/>
                  </a:cubicBezTo>
                  <a:cubicBezTo>
                    <a:pt x="3" y="61"/>
                    <a:pt x="4" y="61"/>
                    <a:pt x="5" y="61"/>
                  </a:cubicBezTo>
                  <a:cubicBezTo>
                    <a:pt x="7" y="61"/>
                    <a:pt x="8" y="60"/>
                    <a:pt x="9" y="60"/>
                  </a:cubicBezTo>
                  <a:cubicBezTo>
                    <a:pt x="11" y="60"/>
                    <a:pt x="12" y="59"/>
                    <a:pt x="12" y="58"/>
                  </a:cubicBezTo>
                  <a:cubicBezTo>
                    <a:pt x="13" y="57"/>
                    <a:pt x="14" y="56"/>
                    <a:pt x="15" y="55"/>
                  </a:cubicBezTo>
                  <a:cubicBezTo>
                    <a:pt x="15" y="54"/>
                    <a:pt x="16" y="53"/>
                    <a:pt x="16" y="51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5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auto">
          <a:xfrm>
            <a:off x="9720000" y="5652000"/>
            <a:ext cx="189339" cy="260496"/>
          </a:xfrm>
          <a:custGeom>
            <a:avLst/>
            <a:gdLst>
              <a:gd name="T0" fmla="*/ 0 w 101"/>
              <a:gd name="T1" fmla="*/ 13 h 139"/>
              <a:gd name="T2" fmla="*/ 43 w 101"/>
              <a:gd name="T3" fmla="*/ 13 h 139"/>
              <a:gd name="T4" fmla="*/ 43 w 101"/>
              <a:gd name="T5" fmla="*/ 139 h 139"/>
              <a:gd name="T6" fmla="*/ 58 w 101"/>
              <a:gd name="T7" fmla="*/ 139 h 139"/>
              <a:gd name="T8" fmla="*/ 58 w 101"/>
              <a:gd name="T9" fmla="*/ 13 h 139"/>
              <a:gd name="T10" fmla="*/ 101 w 101"/>
              <a:gd name="T11" fmla="*/ 13 h 139"/>
              <a:gd name="T12" fmla="*/ 101 w 101"/>
              <a:gd name="T13" fmla="*/ 0 h 139"/>
              <a:gd name="T14" fmla="*/ 0 w 101"/>
              <a:gd name="T15" fmla="*/ 0 h 139"/>
              <a:gd name="T16" fmla="*/ 0 w 101"/>
              <a:gd name="T17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" h="139">
                <a:moveTo>
                  <a:pt x="0" y="13"/>
                </a:moveTo>
                <a:lnTo>
                  <a:pt x="43" y="13"/>
                </a:lnTo>
                <a:lnTo>
                  <a:pt x="43" y="139"/>
                </a:lnTo>
                <a:lnTo>
                  <a:pt x="58" y="139"/>
                </a:lnTo>
                <a:lnTo>
                  <a:pt x="58" y="13"/>
                </a:lnTo>
                <a:lnTo>
                  <a:pt x="101" y="13"/>
                </a:lnTo>
                <a:lnTo>
                  <a:pt x="101" y="0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9952455" y="5652000"/>
            <a:ext cx="151846" cy="260496"/>
          </a:xfrm>
          <a:custGeom>
            <a:avLst/>
            <a:gdLst>
              <a:gd name="T0" fmla="*/ 15 w 81"/>
              <a:gd name="T1" fmla="*/ 71 h 139"/>
              <a:gd name="T2" fmla="*/ 73 w 81"/>
              <a:gd name="T3" fmla="*/ 71 h 139"/>
              <a:gd name="T4" fmla="*/ 73 w 81"/>
              <a:gd name="T5" fmla="*/ 59 h 139"/>
              <a:gd name="T6" fmla="*/ 15 w 81"/>
              <a:gd name="T7" fmla="*/ 59 h 139"/>
              <a:gd name="T8" fmla="*/ 15 w 81"/>
              <a:gd name="T9" fmla="*/ 13 h 139"/>
              <a:gd name="T10" fmla="*/ 80 w 81"/>
              <a:gd name="T11" fmla="*/ 13 h 139"/>
              <a:gd name="T12" fmla="*/ 80 w 81"/>
              <a:gd name="T13" fmla="*/ 0 h 139"/>
              <a:gd name="T14" fmla="*/ 0 w 81"/>
              <a:gd name="T15" fmla="*/ 0 h 139"/>
              <a:gd name="T16" fmla="*/ 0 w 81"/>
              <a:gd name="T17" fmla="*/ 139 h 139"/>
              <a:gd name="T18" fmla="*/ 81 w 81"/>
              <a:gd name="T19" fmla="*/ 139 h 139"/>
              <a:gd name="T20" fmla="*/ 81 w 81"/>
              <a:gd name="T21" fmla="*/ 127 h 139"/>
              <a:gd name="T22" fmla="*/ 15 w 81"/>
              <a:gd name="T23" fmla="*/ 127 h 139"/>
              <a:gd name="T24" fmla="*/ 15 w 81"/>
              <a:gd name="T25" fmla="*/ 7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139">
                <a:moveTo>
                  <a:pt x="15" y="71"/>
                </a:moveTo>
                <a:lnTo>
                  <a:pt x="73" y="71"/>
                </a:lnTo>
                <a:lnTo>
                  <a:pt x="73" y="59"/>
                </a:lnTo>
                <a:lnTo>
                  <a:pt x="15" y="59"/>
                </a:lnTo>
                <a:lnTo>
                  <a:pt x="15" y="13"/>
                </a:lnTo>
                <a:lnTo>
                  <a:pt x="80" y="13"/>
                </a:lnTo>
                <a:lnTo>
                  <a:pt x="80" y="0"/>
                </a:lnTo>
                <a:lnTo>
                  <a:pt x="0" y="0"/>
                </a:lnTo>
                <a:lnTo>
                  <a:pt x="0" y="139"/>
                </a:lnTo>
                <a:lnTo>
                  <a:pt x="81" y="139"/>
                </a:lnTo>
                <a:lnTo>
                  <a:pt x="81" y="127"/>
                </a:lnTo>
                <a:lnTo>
                  <a:pt x="15" y="127"/>
                </a:lnTo>
                <a:lnTo>
                  <a:pt x="15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0132420" y="5652000"/>
            <a:ext cx="236204" cy="260496"/>
          </a:xfrm>
          <a:custGeom>
            <a:avLst/>
            <a:gdLst>
              <a:gd name="T0" fmla="*/ 33 w 126"/>
              <a:gd name="T1" fmla="*/ 91 h 139"/>
              <a:gd name="T2" fmla="*/ 62 w 126"/>
              <a:gd name="T3" fmla="*/ 15 h 139"/>
              <a:gd name="T4" fmla="*/ 92 w 126"/>
              <a:gd name="T5" fmla="*/ 91 h 139"/>
              <a:gd name="T6" fmla="*/ 33 w 126"/>
              <a:gd name="T7" fmla="*/ 91 h 139"/>
              <a:gd name="T8" fmla="*/ 56 w 126"/>
              <a:gd name="T9" fmla="*/ 0 h 139"/>
              <a:gd name="T10" fmla="*/ 0 w 126"/>
              <a:gd name="T11" fmla="*/ 139 h 139"/>
              <a:gd name="T12" fmla="*/ 14 w 126"/>
              <a:gd name="T13" fmla="*/ 139 h 139"/>
              <a:gd name="T14" fmla="*/ 28 w 126"/>
              <a:gd name="T15" fmla="*/ 104 h 139"/>
              <a:gd name="T16" fmla="*/ 97 w 126"/>
              <a:gd name="T17" fmla="*/ 104 h 139"/>
              <a:gd name="T18" fmla="*/ 111 w 126"/>
              <a:gd name="T19" fmla="*/ 139 h 139"/>
              <a:gd name="T20" fmla="*/ 126 w 126"/>
              <a:gd name="T21" fmla="*/ 139 h 139"/>
              <a:gd name="T22" fmla="*/ 70 w 126"/>
              <a:gd name="T23" fmla="*/ 0 h 139"/>
              <a:gd name="T24" fmla="*/ 56 w 126"/>
              <a:gd name="T2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6" h="139">
                <a:moveTo>
                  <a:pt x="33" y="91"/>
                </a:moveTo>
                <a:lnTo>
                  <a:pt x="62" y="15"/>
                </a:lnTo>
                <a:lnTo>
                  <a:pt x="92" y="91"/>
                </a:lnTo>
                <a:lnTo>
                  <a:pt x="33" y="91"/>
                </a:lnTo>
                <a:close/>
                <a:moveTo>
                  <a:pt x="56" y="0"/>
                </a:moveTo>
                <a:lnTo>
                  <a:pt x="0" y="139"/>
                </a:lnTo>
                <a:lnTo>
                  <a:pt x="14" y="139"/>
                </a:lnTo>
                <a:lnTo>
                  <a:pt x="28" y="104"/>
                </a:lnTo>
                <a:lnTo>
                  <a:pt x="97" y="104"/>
                </a:lnTo>
                <a:lnTo>
                  <a:pt x="111" y="139"/>
                </a:lnTo>
                <a:lnTo>
                  <a:pt x="126" y="139"/>
                </a:lnTo>
                <a:lnTo>
                  <a:pt x="70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0396745" y="5652000"/>
            <a:ext cx="298068" cy="260496"/>
          </a:xfrm>
          <a:custGeom>
            <a:avLst/>
            <a:gdLst>
              <a:gd name="T0" fmla="*/ 126 w 159"/>
              <a:gd name="T1" fmla="*/ 0 h 139"/>
              <a:gd name="T2" fmla="*/ 79 w 159"/>
              <a:gd name="T3" fmla="*/ 123 h 139"/>
              <a:gd name="T4" fmla="*/ 79 w 159"/>
              <a:gd name="T5" fmla="*/ 123 h 139"/>
              <a:gd name="T6" fmla="*/ 33 w 159"/>
              <a:gd name="T7" fmla="*/ 0 h 139"/>
              <a:gd name="T8" fmla="*/ 19 w 159"/>
              <a:gd name="T9" fmla="*/ 0 h 139"/>
              <a:gd name="T10" fmla="*/ 0 w 159"/>
              <a:gd name="T11" fmla="*/ 139 h 139"/>
              <a:gd name="T12" fmla="*/ 13 w 159"/>
              <a:gd name="T13" fmla="*/ 139 h 139"/>
              <a:gd name="T14" fmla="*/ 28 w 159"/>
              <a:gd name="T15" fmla="*/ 25 h 139"/>
              <a:gd name="T16" fmla="*/ 28 w 159"/>
              <a:gd name="T17" fmla="*/ 25 h 139"/>
              <a:gd name="T18" fmla="*/ 72 w 159"/>
              <a:gd name="T19" fmla="*/ 139 h 139"/>
              <a:gd name="T20" fmla="*/ 86 w 159"/>
              <a:gd name="T21" fmla="*/ 139 h 139"/>
              <a:gd name="T22" fmla="*/ 129 w 159"/>
              <a:gd name="T23" fmla="*/ 25 h 139"/>
              <a:gd name="T24" fmla="*/ 129 w 159"/>
              <a:gd name="T25" fmla="*/ 25 h 139"/>
              <a:gd name="T26" fmla="*/ 145 w 159"/>
              <a:gd name="T27" fmla="*/ 139 h 139"/>
              <a:gd name="T28" fmla="*/ 159 w 159"/>
              <a:gd name="T29" fmla="*/ 139 h 139"/>
              <a:gd name="T30" fmla="*/ 140 w 159"/>
              <a:gd name="T31" fmla="*/ 0 h 139"/>
              <a:gd name="T32" fmla="*/ 126 w 159"/>
              <a:gd name="T33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9" h="139">
                <a:moveTo>
                  <a:pt x="126" y="0"/>
                </a:moveTo>
                <a:lnTo>
                  <a:pt x="79" y="123"/>
                </a:lnTo>
                <a:lnTo>
                  <a:pt x="79" y="123"/>
                </a:lnTo>
                <a:lnTo>
                  <a:pt x="33" y="0"/>
                </a:lnTo>
                <a:lnTo>
                  <a:pt x="19" y="0"/>
                </a:lnTo>
                <a:lnTo>
                  <a:pt x="0" y="139"/>
                </a:lnTo>
                <a:lnTo>
                  <a:pt x="13" y="139"/>
                </a:lnTo>
                <a:lnTo>
                  <a:pt x="28" y="25"/>
                </a:lnTo>
                <a:lnTo>
                  <a:pt x="28" y="25"/>
                </a:lnTo>
                <a:lnTo>
                  <a:pt x="72" y="139"/>
                </a:lnTo>
                <a:lnTo>
                  <a:pt x="86" y="139"/>
                </a:lnTo>
                <a:lnTo>
                  <a:pt x="129" y="25"/>
                </a:lnTo>
                <a:lnTo>
                  <a:pt x="129" y="25"/>
                </a:lnTo>
                <a:lnTo>
                  <a:pt x="145" y="139"/>
                </a:lnTo>
                <a:lnTo>
                  <a:pt x="159" y="139"/>
                </a:lnTo>
                <a:lnTo>
                  <a:pt x="140" y="0"/>
                </a:lnTo>
                <a:lnTo>
                  <a:pt x="1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0803541" y="5652000"/>
            <a:ext cx="65613" cy="260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10917894" y="5652000"/>
            <a:ext cx="243703" cy="260496"/>
          </a:xfrm>
          <a:custGeom>
            <a:avLst/>
            <a:gdLst>
              <a:gd name="T0" fmla="*/ 51 w 136"/>
              <a:gd name="T1" fmla="*/ 116 h 145"/>
              <a:gd name="T2" fmla="*/ 37 w 136"/>
              <a:gd name="T3" fmla="*/ 116 h 145"/>
              <a:gd name="T4" fmla="*/ 37 w 136"/>
              <a:gd name="T5" fmla="*/ 29 h 145"/>
              <a:gd name="T6" fmla="*/ 50 w 136"/>
              <a:gd name="T7" fmla="*/ 29 h 145"/>
              <a:gd name="T8" fmla="*/ 86 w 136"/>
              <a:gd name="T9" fmla="*/ 39 h 145"/>
              <a:gd name="T10" fmla="*/ 97 w 136"/>
              <a:gd name="T11" fmla="*/ 72 h 145"/>
              <a:gd name="T12" fmla="*/ 51 w 136"/>
              <a:gd name="T13" fmla="*/ 116 h 145"/>
              <a:gd name="T14" fmla="*/ 115 w 136"/>
              <a:gd name="T15" fmla="*/ 19 h 145"/>
              <a:gd name="T16" fmla="*/ 88 w 136"/>
              <a:gd name="T17" fmla="*/ 5 h 145"/>
              <a:gd name="T18" fmla="*/ 49 w 136"/>
              <a:gd name="T19" fmla="*/ 0 h 145"/>
              <a:gd name="T20" fmla="*/ 0 w 136"/>
              <a:gd name="T21" fmla="*/ 0 h 145"/>
              <a:gd name="T22" fmla="*/ 0 w 136"/>
              <a:gd name="T23" fmla="*/ 145 h 145"/>
              <a:gd name="T24" fmla="*/ 48 w 136"/>
              <a:gd name="T25" fmla="*/ 145 h 145"/>
              <a:gd name="T26" fmla="*/ 87 w 136"/>
              <a:gd name="T27" fmla="*/ 139 h 145"/>
              <a:gd name="T28" fmla="*/ 115 w 136"/>
              <a:gd name="T29" fmla="*/ 124 h 145"/>
              <a:gd name="T30" fmla="*/ 131 w 136"/>
              <a:gd name="T31" fmla="*/ 100 h 145"/>
              <a:gd name="T32" fmla="*/ 136 w 136"/>
              <a:gd name="T33" fmla="*/ 70 h 145"/>
              <a:gd name="T34" fmla="*/ 131 w 136"/>
              <a:gd name="T35" fmla="*/ 41 h 145"/>
              <a:gd name="T36" fmla="*/ 115 w 136"/>
              <a:gd name="T37" fmla="*/ 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145">
                <a:moveTo>
                  <a:pt x="51" y="116"/>
                </a:moveTo>
                <a:cubicBezTo>
                  <a:pt x="37" y="116"/>
                  <a:pt x="37" y="116"/>
                  <a:pt x="37" y="116"/>
                </a:cubicBezTo>
                <a:cubicBezTo>
                  <a:pt x="37" y="29"/>
                  <a:pt x="37" y="29"/>
                  <a:pt x="37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66" y="29"/>
                  <a:pt x="78" y="32"/>
                  <a:pt x="86" y="39"/>
                </a:cubicBezTo>
                <a:cubicBezTo>
                  <a:pt x="93" y="46"/>
                  <a:pt x="97" y="56"/>
                  <a:pt x="97" y="72"/>
                </a:cubicBezTo>
                <a:cubicBezTo>
                  <a:pt x="97" y="101"/>
                  <a:pt x="82" y="116"/>
                  <a:pt x="51" y="116"/>
                </a:cubicBezTo>
                <a:moveTo>
                  <a:pt x="115" y="19"/>
                </a:moveTo>
                <a:cubicBezTo>
                  <a:pt x="108" y="13"/>
                  <a:pt x="99" y="8"/>
                  <a:pt x="88" y="5"/>
                </a:cubicBezTo>
                <a:cubicBezTo>
                  <a:pt x="77" y="1"/>
                  <a:pt x="64" y="0"/>
                  <a:pt x="4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5"/>
                  <a:pt x="0" y="145"/>
                  <a:pt x="0" y="145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63" y="145"/>
                  <a:pt x="76" y="143"/>
                  <a:pt x="87" y="139"/>
                </a:cubicBezTo>
                <a:cubicBezTo>
                  <a:pt x="99" y="135"/>
                  <a:pt x="108" y="130"/>
                  <a:pt x="115" y="124"/>
                </a:cubicBezTo>
                <a:cubicBezTo>
                  <a:pt x="122" y="117"/>
                  <a:pt x="127" y="109"/>
                  <a:pt x="131" y="100"/>
                </a:cubicBezTo>
                <a:cubicBezTo>
                  <a:pt x="135" y="91"/>
                  <a:pt x="136" y="81"/>
                  <a:pt x="136" y="70"/>
                </a:cubicBezTo>
                <a:cubicBezTo>
                  <a:pt x="136" y="60"/>
                  <a:pt x="135" y="50"/>
                  <a:pt x="131" y="41"/>
                </a:cubicBezTo>
                <a:cubicBezTo>
                  <a:pt x="128" y="33"/>
                  <a:pt x="122" y="25"/>
                  <a:pt x="115" y="1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1191591" y="5652000"/>
            <a:ext cx="174342" cy="260496"/>
          </a:xfrm>
          <a:custGeom>
            <a:avLst/>
            <a:gdLst>
              <a:gd name="T0" fmla="*/ 34 w 93"/>
              <a:gd name="T1" fmla="*/ 81 h 139"/>
              <a:gd name="T2" fmla="*/ 85 w 93"/>
              <a:gd name="T3" fmla="*/ 81 h 139"/>
              <a:gd name="T4" fmla="*/ 85 w 93"/>
              <a:gd name="T5" fmla="*/ 55 h 139"/>
              <a:gd name="T6" fmla="*/ 34 w 93"/>
              <a:gd name="T7" fmla="*/ 55 h 139"/>
              <a:gd name="T8" fmla="*/ 34 w 93"/>
              <a:gd name="T9" fmla="*/ 28 h 139"/>
              <a:gd name="T10" fmla="*/ 91 w 93"/>
              <a:gd name="T11" fmla="*/ 28 h 139"/>
              <a:gd name="T12" fmla="*/ 91 w 93"/>
              <a:gd name="T13" fmla="*/ 0 h 139"/>
              <a:gd name="T14" fmla="*/ 0 w 93"/>
              <a:gd name="T15" fmla="*/ 0 h 139"/>
              <a:gd name="T16" fmla="*/ 0 w 93"/>
              <a:gd name="T17" fmla="*/ 139 h 139"/>
              <a:gd name="T18" fmla="*/ 93 w 93"/>
              <a:gd name="T19" fmla="*/ 139 h 139"/>
              <a:gd name="T20" fmla="*/ 93 w 93"/>
              <a:gd name="T21" fmla="*/ 111 h 139"/>
              <a:gd name="T22" fmla="*/ 34 w 93"/>
              <a:gd name="T23" fmla="*/ 111 h 139"/>
              <a:gd name="T24" fmla="*/ 34 w 93"/>
              <a:gd name="T25" fmla="*/ 8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139">
                <a:moveTo>
                  <a:pt x="34" y="81"/>
                </a:moveTo>
                <a:lnTo>
                  <a:pt x="85" y="81"/>
                </a:lnTo>
                <a:lnTo>
                  <a:pt x="85" y="55"/>
                </a:lnTo>
                <a:lnTo>
                  <a:pt x="34" y="55"/>
                </a:lnTo>
                <a:lnTo>
                  <a:pt x="34" y="28"/>
                </a:lnTo>
                <a:lnTo>
                  <a:pt x="91" y="28"/>
                </a:lnTo>
                <a:lnTo>
                  <a:pt x="91" y="0"/>
                </a:lnTo>
                <a:lnTo>
                  <a:pt x="0" y="0"/>
                </a:lnTo>
                <a:lnTo>
                  <a:pt x="0" y="139"/>
                </a:lnTo>
                <a:lnTo>
                  <a:pt x="93" y="139"/>
                </a:lnTo>
                <a:lnTo>
                  <a:pt x="93" y="111"/>
                </a:lnTo>
                <a:lnTo>
                  <a:pt x="34" y="111"/>
                </a:lnTo>
                <a:lnTo>
                  <a:pt x="34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11388428" y="5652000"/>
            <a:ext cx="275572" cy="260496"/>
          </a:xfrm>
          <a:custGeom>
            <a:avLst/>
            <a:gdLst>
              <a:gd name="T0" fmla="*/ 55 w 154"/>
              <a:gd name="T1" fmla="*/ 93 h 145"/>
              <a:gd name="T2" fmla="*/ 66 w 154"/>
              <a:gd name="T3" fmla="*/ 62 h 145"/>
              <a:gd name="T4" fmla="*/ 69 w 154"/>
              <a:gd name="T5" fmla="*/ 52 h 145"/>
              <a:gd name="T6" fmla="*/ 72 w 154"/>
              <a:gd name="T7" fmla="*/ 44 h 145"/>
              <a:gd name="T8" fmla="*/ 75 w 154"/>
              <a:gd name="T9" fmla="*/ 36 h 145"/>
              <a:gd name="T10" fmla="*/ 75 w 154"/>
              <a:gd name="T11" fmla="*/ 36 h 145"/>
              <a:gd name="T12" fmla="*/ 78 w 154"/>
              <a:gd name="T13" fmla="*/ 44 h 145"/>
              <a:gd name="T14" fmla="*/ 80 w 154"/>
              <a:gd name="T15" fmla="*/ 52 h 145"/>
              <a:gd name="T16" fmla="*/ 84 w 154"/>
              <a:gd name="T17" fmla="*/ 62 h 145"/>
              <a:gd name="T18" fmla="*/ 95 w 154"/>
              <a:gd name="T19" fmla="*/ 93 h 145"/>
              <a:gd name="T20" fmla="*/ 55 w 154"/>
              <a:gd name="T21" fmla="*/ 93 h 145"/>
              <a:gd name="T22" fmla="*/ 58 w 154"/>
              <a:gd name="T23" fmla="*/ 0 h 145"/>
              <a:gd name="T24" fmla="*/ 0 w 154"/>
              <a:gd name="T25" fmla="*/ 145 h 145"/>
              <a:gd name="T26" fmla="*/ 37 w 154"/>
              <a:gd name="T27" fmla="*/ 145 h 145"/>
              <a:gd name="T28" fmla="*/ 45 w 154"/>
              <a:gd name="T29" fmla="*/ 120 h 145"/>
              <a:gd name="T30" fmla="*/ 105 w 154"/>
              <a:gd name="T31" fmla="*/ 120 h 145"/>
              <a:gd name="T32" fmla="*/ 114 w 154"/>
              <a:gd name="T33" fmla="*/ 145 h 145"/>
              <a:gd name="T34" fmla="*/ 154 w 154"/>
              <a:gd name="T35" fmla="*/ 145 h 145"/>
              <a:gd name="T36" fmla="*/ 94 w 154"/>
              <a:gd name="T37" fmla="*/ 0 h 145"/>
              <a:gd name="T38" fmla="*/ 58 w 154"/>
              <a:gd name="T39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4" h="145">
                <a:moveTo>
                  <a:pt x="55" y="93"/>
                </a:moveTo>
                <a:cubicBezTo>
                  <a:pt x="66" y="62"/>
                  <a:pt x="66" y="62"/>
                  <a:pt x="66" y="62"/>
                </a:cubicBezTo>
                <a:cubicBezTo>
                  <a:pt x="67" y="59"/>
                  <a:pt x="68" y="55"/>
                  <a:pt x="69" y="52"/>
                </a:cubicBezTo>
                <a:cubicBezTo>
                  <a:pt x="70" y="49"/>
                  <a:pt x="71" y="46"/>
                  <a:pt x="72" y="44"/>
                </a:cubicBezTo>
                <a:cubicBezTo>
                  <a:pt x="73" y="41"/>
                  <a:pt x="74" y="39"/>
                  <a:pt x="75" y="36"/>
                </a:cubicBezTo>
                <a:cubicBezTo>
                  <a:pt x="75" y="36"/>
                  <a:pt x="75" y="36"/>
                  <a:pt x="75" y="36"/>
                </a:cubicBezTo>
                <a:cubicBezTo>
                  <a:pt x="76" y="39"/>
                  <a:pt x="77" y="41"/>
                  <a:pt x="78" y="44"/>
                </a:cubicBezTo>
                <a:cubicBezTo>
                  <a:pt x="78" y="46"/>
                  <a:pt x="79" y="49"/>
                  <a:pt x="80" y="52"/>
                </a:cubicBezTo>
                <a:cubicBezTo>
                  <a:pt x="82" y="55"/>
                  <a:pt x="83" y="58"/>
                  <a:pt x="84" y="62"/>
                </a:cubicBezTo>
                <a:cubicBezTo>
                  <a:pt x="95" y="93"/>
                  <a:pt x="95" y="93"/>
                  <a:pt x="95" y="93"/>
                </a:cubicBezTo>
                <a:lnTo>
                  <a:pt x="55" y="93"/>
                </a:lnTo>
                <a:close/>
                <a:moveTo>
                  <a:pt x="58" y="0"/>
                </a:moveTo>
                <a:cubicBezTo>
                  <a:pt x="0" y="145"/>
                  <a:pt x="0" y="145"/>
                  <a:pt x="0" y="145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105" y="120"/>
                  <a:pt x="105" y="120"/>
                  <a:pt x="105" y="120"/>
                </a:cubicBezTo>
                <a:cubicBezTo>
                  <a:pt x="114" y="145"/>
                  <a:pt x="114" y="145"/>
                  <a:pt x="114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94" y="0"/>
                  <a:pt x="94" y="0"/>
                  <a:pt x="94" y="0"/>
                </a:cubicBezTo>
                <a:lnTo>
                  <a:pt x="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10698561" y="5652000"/>
            <a:ext cx="170593" cy="172414"/>
          </a:xfrm>
          <a:custGeom>
            <a:avLst/>
            <a:gdLst>
              <a:gd name="T0" fmla="*/ 91 w 91"/>
              <a:gd name="T1" fmla="*/ 36 h 92"/>
              <a:gd name="T2" fmla="*/ 56 w 91"/>
              <a:gd name="T3" fmla="*/ 36 h 92"/>
              <a:gd name="T4" fmla="*/ 56 w 91"/>
              <a:gd name="T5" fmla="*/ 0 h 92"/>
              <a:gd name="T6" fmla="*/ 35 w 91"/>
              <a:gd name="T7" fmla="*/ 0 h 92"/>
              <a:gd name="T8" fmla="*/ 35 w 91"/>
              <a:gd name="T9" fmla="*/ 36 h 92"/>
              <a:gd name="T10" fmla="*/ 0 w 91"/>
              <a:gd name="T11" fmla="*/ 36 h 92"/>
              <a:gd name="T12" fmla="*/ 0 w 91"/>
              <a:gd name="T13" fmla="*/ 57 h 92"/>
              <a:gd name="T14" fmla="*/ 35 w 91"/>
              <a:gd name="T15" fmla="*/ 57 h 92"/>
              <a:gd name="T16" fmla="*/ 35 w 91"/>
              <a:gd name="T17" fmla="*/ 92 h 92"/>
              <a:gd name="T18" fmla="*/ 56 w 91"/>
              <a:gd name="T19" fmla="*/ 92 h 92"/>
              <a:gd name="T20" fmla="*/ 56 w 91"/>
              <a:gd name="T21" fmla="*/ 57 h 92"/>
              <a:gd name="T22" fmla="*/ 91 w 91"/>
              <a:gd name="T23" fmla="*/ 57 h 92"/>
              <a:gd name="T24" fmla="*/ 91 w 91"/>
              <a:gd name="T25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" h="92">
                <a:moveTo>
                  <a:pt x="91" y="36"/>
                </a:moveTo>
                <a:lnTo>
                  <a:pt x="56" y="36"/>
                </a:lnTo>
                <a:lnTo>
                  <a:pt x="56" y="0"/>
                </a:lnTo>
                <a:lnTo>
                  <a:pt x="35" y="0"/>
                </a:lnTo>
                <a:lnTo>
                  <a:pt x="35" y="36"/>
                </a:lnTo>
                <a:lnTo>
                  <a:pt x="0" y="36"/>
                </a:lnTo>
                <a:lnTo>
                  <a:pt x="0" y="57"/>
                </a:lnTo>
                <a:lnTo>
                  <a:pt x="35" y="57"/>
                </a:lnTo>
                <a:lnTo>
                  <a:pt x="35" y="92"/>
                </a:lnTo>
                <a:lnTo>
                  <a:pt x="56" y="92"/>
                </a:lnTo>
                <a:lnTo>
                  <a:pt x="56" y="57"/>
                </a:lnTo>
                <a:lnTo>
                  <a:pt x="91" y="57"/>
                </a:lnTo>
                <a:lnTo>
                  <a:pt x="91" y="36"/>
                </a:lnTo>
                <a:close/>
              </a:path>
            </a:pathLst>
          </a:custGeom>
          <a:solidFill>
            <a:srgbClr val="F59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3" name="Группа 32"/>
          <p:cNvGrpSpPr/>
          <p:nvPr userDrawn="1"/>
        </p:nvGrpSpPr>
        <p:grpSpPr>
          <a:xfrm>
            <a:off x="1431" y="5149306"/>
            <a:ext cx="12190568" cy="86402"/>
            <a:chOff x="1431" y="5208107"/>
            <a:chExt cx="12190568" cy="86402"/>
          </a:xfrm>
        </p:grpSpPr>
        <p:sp>
          <p:nvSpPr>
            <p:cNvPr id="34" name="Прямоугольник 33"/>
            <p:cNvSpPr/>
            <p:nvPr/>
          </p:nvSpPr>
          <p:spPr>
            <a:xfrm rot="5400000">
              <a:off x="4094449" y="1115089"/>
              <a:ext cx="86400" cy="827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5400000">
              <a:off x="9100798" y="2203308"/>
              <a:ext cx="86402" cy="60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565542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62" y="464400"/>
            <a:ext cx="10729912" cy="433957"/>
          </a:xfrm>
        </p:spPr>
        <p:txBody>
          <a:bodyPr lIns="0" tIns="0" rIns="0" anchor="t" anchorCtr="0">
            <a:noAutofit/>
          </a:bodyPr>
          <a:lstStyle>
            <a:lvl1pPr>
              <a:defRPr sz="3200" b="1">
                <a:solidFill>
                  <a:srgbClr val="40404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062" y="1396800"/>
            <a:ext cx="10729912" cy="3510851"/>
          </a:xfrm>
        </p:spPr>
        <p:txBody>
          <a:bodyPr lIns="0" tIns="0" rIns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192705" y="6255789"/>
            <a:ext cx="483358" cy="240043"/>
          </a:xfrm>
          <a:prstGeom prst="rect">
            <a:avLst/>
          </a:prstGeom>
        </p:spPr>
        <p:txBody>
          <a:bodyPr lIns="0" tIns="0" rIns="0" anchor="t" anchorCtr="0"/>
          <a:lstStyle>
            <a:lvl1pPr algn="r">
              <a:defRPr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2DC6-A5C4-42FE-94EE-FB94A16725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427986" y="6232037"/>
            <a:ext cx="613861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 TeamIdea</a:t>
            </a:r>
            <a:r>
              <a:rPr lang="ru-RU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LLC. All rights reserved. | </a:t>
            </a:r>
            <a:r>
              <a:rPr lang="ru-RU" sz="8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TeamIdea is a member of United VARs, </a:t>
            </a:r>
            <a:r>
              <a:rPr lang="en-US" sz="800" b="0" dirty="0">
                <a:latin typeface="Arial" panose="020B0604020202020204" pitchFamily="34" charset="0"/>
                <a:cs typeface="Arial" panose="020B0604020202020204" pitchFamily="34" charset="0"/>
              </a:rPr>
              <a:t>which is an SAP Platinum Partner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000"/>
              </a:lnSpc>
            </a:pPr>
            <a:endParaRPr lang="ru-RU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93567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70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54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6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F9408-4F65-4687-A22D-736EDAB5F12B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48800" y="6249600"/>
            <a:ext cx="294564" cy="235519"/>
          </a:xfrm>
          <a:prstGeom prst="rect">
            <a:avLst/>
          </a:prstGeom>
        </p:spPr>
        <p:txBody>
          <a:bodyPr/>
          <a:lstStyle/>
          <a:p>
            <a:fld id="{19732DC6-A5C4-42FE-94EE-FB94A1672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33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893" y="347708"/>
            <a:ext cx="107299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894" y="1808208"/>
            <a:ext cx="10729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192705" y="5857966"/>
            <a:ext cx="483358" cy="240043"/>
          </a:xfrm>
          <a:prstGeom prst="rect">
            <a:avLst/>
          </a:prstGeom>
        </p:spPr>
        <p:txBody>
          <a:bodyPr lIns="0" tIns="0" rIns="0" anchor="t" anchorCtr="0"/>
          <a:lstStyle>
            <a:lvl1pPr algn="r">
              <a:defRPr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2DC6-A5C4-42FE-94EE-FB94A1672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6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  <p15:guide id="2" pos="7355" userDrawn="1">
          <p15:clr>
            <a:srgbClr val="F26B43"/>
          </p15:clr>
        </p15:guide>
        <p15:guide id="3" orient="horz" pos="3770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4.png"/><Relationship Id="rId18" Type="http://schemas.openxmlformats.org/officeDocument/2006/relationships/image" Target="../media/image60.emf"/><Relationship Id="rId3" Type="http://schemas.openxmlformats.org/officeDocument/2006/relationships/image" Target="../media/image92.png"/><Relationship Id="rId21" Type="http://schemas.openxmlformats.org/officeDocument/2006/relationships/image" Target="../media/image100.png"/><Relationship Id="rId7" Type="http://schemas.openxmlformats.org/officeDocument/2006/relationships/image" Target="../media/image96.jpeg"/><Relationship Id="rId12" Type="http://schemas.openxmlformats.org/officeDocument/2006/relationships/image" Target="../media/image79.emf"/><Relationship Id="rId17" Type="http://schemas.openxmlformats.org/officeDocument/2006/relationships/image" Target="../media/image9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6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jpeg"/><Relationship Id="rId11" Type="http://schemas.openxmlformats.org/officeDocument/2006/relationships/image" Target="../media/image97.png"/><Relationship Id="rId5" Type="http://schemas.openxmlformats.org/officeDocument/2006/relationships/image" Target="../media/image94.jpeg"/><Relationship Id="rId15" Type="http://schemas.openxmlformats.org/officeDocument/2006/relationships/image" Target="../media/image36.png"/><Relationship Id="rId10" Type="http://schemas.openxmlformats.org/officeDocument/2006/relationships/image" Target="../media/image78.jpeg"/><Relationship Id="rId19" Type="http://schemas.openxmlformats.org/officeDocument/2006/relationships/image" Target="../media/image99.jpeg"/><Relationship Id="rId4" Type="http://schemas.openxmlformats.org/officeDocument/2006/relationships/image" Target="../media/image93.jpeg"/><Relationship Id="rId9" Type="http://schemas.openxmlformats.org/officeDocument/2006/relationships/image" Target="../media/image46.png"/><Relationship Id="rId14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7" Type="http://schemas.openxmlformats.org/officeDocument/2006/relationships/image" Target="../media/image2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instagram.com/explore/locations/627681758/teamidea/" TargetMode="External"/><Relationship Id="rId5" Type="http://schemas.openxmlformats.org/officeDocument/2006/relationships/hyperlink" Target="https://twitter.com/teamidea" TargetMode="External"/><Relationship Id="rId4" Type="http://schemas.openxmlformats.org/officeDocument/2006/relationships/hyperlink" Target="https://www.facebook.com/teamideagrou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12" Type="http://schemas.openxmlformats.org/officeDocument/2006/relationships/image" Target="../media/image25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jpeg"/><Relationship Id="rId18" Type="http://schemas.openxmlformats.org/officeDocument/2006/relationships/image" Target="../media/image45.jpeg"/><Relationship Id="rId26" Type="http://schemas.openxmlformats.org/officeDocument/2006/relationships/image" Target="../media/image53.png"/><Relationship Id="rId39" Type="http://schemas.openxmlformats.org/officeDocument/2006/relationships/image" Target="../media/image66.jpeg"/><Relationship Id="rId21" Type="http://schemas.openxmlformats.org/officeDocument/2006/relationships/image" Target="../media/image48.png"/><Relationship Id="rId34" Type="http://schemas.openxmlformats.org/officeDocument/2006/relationships/image" Target="../media/image61.png"/><Relationship Id="rId42" Type="http://schemas.openxmlformats.org/officeDocument/2006/relationships/image" Target="../media/image69.png"/><Relationship Id="rId47" Type="http://schemas.openxmlformats.org/officeDocument/2006/relationships/image" Target="../media/image74.png"/><Relationship Id="rId50" Type="http://schemas.openxmlformats.org/officeDocument/2006/relationships/image" Target="../media/image77.png"/><Relationship Id="rId55" Type="http://schemas.openxmlformats.org/officeDocument/2006/relationships/image" Target="../media/image82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6" Type="http://schemas.openxmlformats.org/officeDocument/2006/relationships/image" Target="../media/image43.emf"/><Relationship Id="rId29" Type="http://schemas.openxmlformats.org/officeDocument/2006/relationships/image" Target="../media/image56.tiff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tiff"/><Relationship Id="rId45" Type="http://schemas.openxmlformats.org/officeDocument/2006/relationships/image" Target="../media/image72.jpeg"/><Relationship Id="rId53" Type="http://schemas.openxmlformats.org/officeDocument/2006/relationships/image" Target="../media/image80.png"/><Relationship Id="rId5" Type="http://schemas.openxmlformats.org/officeDocument/2006/relationships/image" Target="../media/image32.png"/><Relationship Id="rId10" Type="http://schemas.openxmlformats.org/officeDocument/2006/relationships/image" Target="../media/image37.emf"/><Relationship Id="rId19" Type="http://schemas.openxmlformats.org/officeDocument/2006/relationships/image" Target="../media/image46.png"/><Relationship Id="rId31" Type="http://schemas.openxmlformats.org/officeDocument/2006/relationships/image" Target="../media/image58.png"/><Relationship Id="rId44" Type="http://schemas.openxmlformats.org/officeDocument/2006/relationships/image" Target="../media/image71.emf"/><Relationship Id="rId52" Type="http://schemas.openxmlformats.org/officeDocument/2006/relationships/image" Target="../media/image79.emf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png"/><Relationship Id="rId30" Type="http://schemas.openxmlformats.org/officeDocument/2006/relationships/image" Target="../media/image57.png"/><Relationship Id="rId35" Type="http://schemas.openxmlformats.org/officeDocument/2006/relationships/image" Target="../media/image62.jpeg"/><Relationship Id="rId43" Type="http://schemas.openxmlformats.org/officeDocument/2006/relationships/image" Target="../media/image70.png"/><Relationship Id="rId48" Type="http://schemas.openxmlformats.org/officeDocument/2006/relationships/image" Target="../media/image75.png"/><Relationship Id="rId8" Type="http://schemas.openxmlformats.org/officeDocument/2006/relationships/image" Target="../media/image35.tiff"/><Relationship Id="rId51" Type="http://schemas.openxmlformats.org/officeDocument/2006/relationships/image" Target="../media/image78.jpeg"/><Relationship Id="rId3" Type="http://schemas.openxmlformats.org/officeDocument/2006/relationships/image" Target="../media/image30.png"/><Relationship Id="rId12" Type="http://schemas.openxmlformats.org/officeDocument/2006/relationships/image" Target="../media/image39.png"/><Relationship Id="rId17" Type="http://schemas.openxmlformats.org/officeDocument/2006/relationships/image" Target="../media/image44.tiff"/><Relationship Id="rId25" Type="http://schemas.openxmlformats.org/officeDocument/2006/relationships/image" Target="../media/image52.jpeg"/><Relationship Id="rId33" Type="http://schemas.openxmlformats.org/officeDocument/2006/relationships/image" Target="../media/image60.emf"/><Relationship Id="rId38" Type="http://schemas.openxmlformats.org/officeDocument/2006/relationships/image" Target="../media/image65.jpeg"/><Relationship Id="rId46" Type="http://schemas.openxmlformats.org/officeDocument/2006/relationships/image" Target="../media/image73.jpeg"/><Relationship Id="rId20" Type="http://schemas.openxmlformats.org/officeDocument/2006/relationships/image" Target="../media/image47.png"/><Relationship Id="rId41" Type="http://schemas.openxmlformats.org/officeDocument/2006/relationships/image" Target="../media/image68.jpeg"/><Relationship Id="rId54" Type="http://schemas.openxmlformats.org/officeDocument/2006/relationships/image" Target="../media/image8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5" Type="http://schemas.openxmlformats.org/officeDocument/2006/relationships/image" Target="../media/image42.jpeg"/><Relationship Id="rId23" Type="http://schemas.openxmlformats.org/officeDocument/2006/relationships/image" Target="../media/image50.emf"/><Relationship Id="rId28" Type="http://schemas.openxmlformats.org/officeDocument/2006/relationships/image" Target="../media/image55.tiff"/><Relationship Id="rId36" Type="http://schemas.openxmlformats.org/officeDocument/2006/relationships/image" Target="../media/image63.png"/><Relationship Id="rId49" Type="http://schemas.openxmlformats.org/officeDocument/2006/relationships/image" Target="../media/image7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88.png"/><Relationship Id="rId18" Type="http://schemas.openxmlformats.org/officeDocument/2006/relationships/image" Target="../media/image91.png"/><Relationship Id="rId3" Type="http://schemas.openxmlformats.org/officeDocument/2006/relationships/image" Target="../media/image60.emf"/><Relationship Id="rId7" Type="http://schemas.openxmlformats.org/officeDocument/2006/relationships/image" Target="../media/image85.png"/><Relationship Id="rId12" Type="http://schemas.openxmlformats.org/officeDocument/2006/relationships/image" Target="../media/image37.emf"/><Relationship Id="rId17" Type="http://schemas.openxmlformats.org/officeDocument/2006/relationships/image" Target="../media/image90.png"/><Relationship Id="rId2" Type="http://schemas.openxmlformats.org/officeDocument/2006/relationships/image" Target="../media/image83.png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75.png"/><Relationship Id="rId5" Type="http://schemas.openxmlformats.org/officeDocument/2006/relationships/image" Target="../media/image84.png"/><Relationship Id="rId15" Type="http://schemas.openxmlformats.org/officeDocument/2006/relationships/image" Target="../media/image89.png"/><Relationship Id="rId10" Type="http://schemas.openxmlformats.org/officeDocument/2006/relationships/image" Target="../media/image79.emf"/><Relationship Id="rId4" Type="http://schemas.openxmlformats.org/officeDocument/2006/relationships/image" Target="../media/image50.emf"/><Relationship Id="rId9" Type="http://schemas.openxmlformats.org/officeDocument/2006/relationships/image" Target="../media/image87.jpeg"/><Relationship Id="rId1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4509" cy="4336388"/>
          </a:xfrm>
          <a:prstGeom prst="rect">
            <a:avLst/>
          </a:prstGeom>
        </p:spPr>
      </p:pic>
      <p:sp>
        <p:nvSpPr>
          <p:cNvPr id="80" name="Заголовок 79"/>
          <p:cNvSpPr>
            <a:spLocks noGrp="1"/>
          </p:cNvSpPr>
          <p:nvPr>
            <p:ph type="ctrTitle"/>
          </p:nvPr>
        </p:nvSpPr>
        <p:spPr>
          <a:xfrm>
            <a:off x="524137" y="4878586"/>
            <a:ext cx="9144000" cy="855464"/>
          </a:xfrm>
        </p:spPr>
        <p:txBody>
          <a:bodyPr anchor="t"/>
          <a:lstStyle/>
          <a:p>
            <a:r>
              <a:rPr lang="ru-RU">
                <a:latin typeface="Arial"/>
                <a:cs typeface="Arial"/>
              </a:rPr>
              <a:t>Давайте знакомиться</a:t>
            </a:r>
            <a:endParaRPr lang="ru-RU"/>
          </a:p>
        </p:txBody>
      </p:sp>
      <p:grpSp>
        <p:nvGrpSpPr>
          <p:cNvPr id="76" name="Группа 75"/>
          <p:cNvGrpSpPr/>
          <p:nvPr/>
        </p:nvGrpSpPr>
        <p:grpSpPr>
          <a:xfrm>
            <a:off x="1431" y="4289283"/>
            <a:ext cx="12190568" cy="86402"/>
            <a:chOff x="1431" y="5208107"/>
            <a:chExt cx="12190568" cy="86402"/>
          </a:xfrm>
        </p:grpSpPr>
        <p:sp>
          <p:nvSpPr>
            <p:cNvPr id="15" name="Прямоугольник 14"/>
            <p:cNvSpPr/>
            <p:nvPr/>
          </p:nvSpPr>
          <p:spPr>
            <a:xfrm rot="5400000">
              <a:off x="4094449" y="1115089"/>
              <a:ext cx="86400" cy="827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 rot="5400000">
              <a:off x="9100798" y="2203308"/>
              <a:ext cx="86402" cy="6096000"/>
            </a:xfrm>
            <a:prstGeom prst="rect">
              <a:avLst/>
            </a:prstGeom>
            <a:solidFill>
              <a:srgbClr val="002F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6" name="Рисунок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8" y="5949950"/>
            <a:ext cx="1515869" cy="42674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088" y="5949950"/>
            <a:ext cx="687387" cy="403335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8135290" y="6232037"/>
            <a:ext cx="387891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800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TeamIdea</a:t>
            </a:r>
            <a:r>
              <a:rPr lang="en-US" sz="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member of United VARs, </a:t>
            </a:r>
            <a:r>
              <a:rPr lang="en-US" sz="800" b="0" dirty="0">
                <a:latin typeface="Arial" panose="020B0604020202020204" pitchFamily="34" charset="0"/>
                <a:cs typeface="Arial" panose="020B0604020202020204" pitchFamily="34" charset="0"/>
              </a:rPr>
              <a:t>which is an SAP Platinum Partner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000"/>
              </a:lnSpc>
            </a:pPr>
            <a:endParaRPr lang="ru-RU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411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200" y="1339152"/>
            <a:ext cx="4474800" cy="421620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8B495-2E27-CC43-8E8D-01AE67499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Референс</a:t>
            </a:r>
            <a:r>
              <a:rPr lang="ru-RU" dirty="0"/>
              <a:t>-письма клиентов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/>
              <a:t>10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9390303" y="5558003"/>
            <a:ext cx="2801697" cy="86401"/>
            <a:chOff x="9954000" y="5558003"/>
            <a:chExt cx="1782180" cy="86401"/>
          </a:xfrm>
        </p:grpSpPr>
        <p:sp>
          <p:nvSpPr>
            <p:cNvPr id="9" name="Прямоугольник 8"/>
            <p:cNvSpPr/>
            <p:nvPr/>
          </p:nvSpPr>
          <p:spPr>
            <a:xfrm rot="5400000">
              <a:off x="10358545" y="5153458"/>
              <a:ext cx="86400" cy="895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Прямоугольник 81"/>
            <p:cNvSpPr/>
            <p:nvPr/>
          </p:nvSpPr>
          <p:spPr>
            <a:xfrm rot="5400000">
              <a:off x="11245236" y="5153459"/>
              <a:ext cx="86400" cy="895489"/>
            </a:xfrm>
            <a:prstGeom prst="rect">
              <a:avLst/>
            </a:prstGeom>
            <a:solidFill>
              <a:srgbClr val="002F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3" name="Freeform 5"/>
          <p:cNvSpPr>
            <a:spLocks/>
          </p:cNvSpPr>
          <p:nvPr/>
        </p:nvSpPr>
        <p:spPr bwMode="auto">
          <a:xfrm>
            <a:off x="5529263" y="5384211"/>
            <a:ext cx="3471641" cy="257617"/>
          </a:xfrm>
          <a:custGeom>
            <a:avLst/>
            <a:gdLst>
              <a:gd name="T0" fmla="*/ 0 w 1436"/>
              <a:gd name="T1" fmla="*/ 0 h 104"/>
              <a:gd name="T2" fmla="*/ 1177 w 1436"/>
              <a:gd name="T3" fmla="*/ 0 h 104"/>
              <a:gd name="T4" fmla="*/ 1203 w 1436"/>
              <a:gd name="T5" fmla="*/ 0 h 104"/>
              <a:gd name="T6" fmla="*/ 1436 w 1436"/>
              <a:gd name="T7" fmla="*/ 104 h 104"/>
              <a:gd name="T8" fmla="*/ 0 w 1436"/>
              <a:gd name="T9" fmla="*/ 104 h 104"/>
              <a:gd name="T10" fmla="*/ 0 w 1436"/>
              <a:gd name="T11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36" h="104">
                <a:moveTo>
                  <a:pt x="0" y="0"/>
                </a:moveTo>
                <a:cubicBezTo>
                  <a:pt x="1177" y="0"/>
                  <a:pt x="1177" y="0"/>
                  <a:pt x="1177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1203" y="0"/>
                  <a:pt x="1293" y="85"/>
                  <a:pt x="1436" y="104"/>
                </a:cubicBezTo>
                <a:cubicBezTo>
                  <a:pt x="0" y="104"/>
                  <a:pt x="0" y="104"/>
                  <a:pt x="0" y="104"/>
                </a:cubicBezTo>
                <a:lnTo>
                  <a:pt x="0" y="0"/>
                </a:lnTo>
                <a:close/>
              </a:path>
            </a:pathLst>
          </a:custGeom>
          <a:solidFill>
            <a:srgbClr val="28BC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774786" y="5019841"/>
            <a:ext cx="4572000" cy="736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latin typeface="Arial" panose="020B0604020202020204" pitchFamily="34" charset="0"/>
                <a:cs typeface="Arial" panose="020B0604020202020204" pitchFamily="34" charset="0"/>
              </a:rPr>
              <a:t>Ознакомиться с подтверждающими</a:t>
            </a:r>
          </a:p>
          <a:p>
            <a:r>
              <a:rPr lang="ru-RU" sz="900" b="1" dirty="0">
                <a:latin typeface="Arial" panose="020B0604020202020204" pitchFamily="34" charset="0"/>
                <a:cs typeface="Arial" panose="020B0604020202020204" pitchFamily="34" charset="0"/>
              </a:rPr>
              <a:t>документами Вы можете на сайте:</a:t>
            </a:r>
          </a:p>
          <a:p>
            <a:pPr>
              <a:spcBef>
                <a:spcPts val="700"/>
              </a:spcBef>
            </a:pPr>
            <a:r>
              <a:rPr lang="en-US" sz="9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https://teamidea.ru/company/reference-letters.html</a:t>
            </a:r>
            <a:endParaRPr lang="ru-RU" sz="9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81084" y="5272828"/>
            <a:ext cx="271131" cy="441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66765458-6669-4F7E-B483-2B90EE480544}"/>
              </a:ext>
            </a:extLst>
          </p:cNvPr>
          <p:cNvGrpSpPr/>
          <p:nvPr/>
        </p:nvGrpSpPr>
        <p:grpSpPr>
          <a:xfrm>
            <a:off x="442757" y="1160216"/>
            <a:ext cx="1275704" cy="4651114"/>
            <a:chOff x="442757" y="1285341"/>
            <a:chExt cx="1275704" cy="4651114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42757" y="1285341"/>
              <a:ext cx="1275704" cy="4428951"/>
              <a:chOff x="6359463" y="1285341"/>
              <a:chExt cx="1275704" cy="4428951"/>
            </a:xfrm>
          </p:grpSpPr>
          <p:pic>
            <p:nvPicPr>
              <p:cNvPr id="79" name="Рисунок 7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578" b="26618"/>
              <a:stretch/>
            </p:blipFill>
            <p:spPr>
              <a:xfrm>
                <a:off x="6359463" y="4339183"/>
                <a:ext cx="1139504" cy="245775"/>
              </a:xfrm>
              <a:prstGeom prst="rect">
                <a:avLst/>
              </a:prstGeom>
            </p:spPr>
          </p:pic>
          <p:pic>
            <p:nvPicPr>
              <p:cNvPr id="17" name="Рисунок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0456" y="5432247"/>
                <a:ext cx="965309" cy="282045"/>
              </a:xfrm>
              <a:prstGeom prst="rect">
                <a:avLst/>
              </a:prstGeom>
            </p:spPr>
          </p:pic>
          <p:pic>
            <p:nvPicPr>
              <p:cNvPr id="13" name="Рисунок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38971" y="3534781"/>
                <a:ext cx="896196" cy="470616"/>
              </a:xfrm>
              <a:prstGeom prst="rect">
                <a:avLst/>
              </a:prstGeom>
            </p:spPr>
          </p:pic>
          <p:pic>
            <p:nvPicPr>
              <p:cNvPr id="12" name="Рисунок 1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122" t="32662" r="20442" b="32916"/>
              <a:stretch/>
            </p:blipFill>
            <p:spPr>
              <a:xfrm>
                <a:off x="7068710" y="3355213"/>
                <a:ext cx="386963" cy="227938"/>
              </a:xfrm>
              <a:prstGeom prst="rect">
                <a:avLst/>
              </a:prstGeom>
            </p:spPr>
          </p:pic>
          <p:pic>
            <p:nvPicPr>
              <p:cNvPr id="75" name="Рисунок 74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359463" y="2937166"/>
                <a:ext cx="1206631" cy="245901"/>
              </a:xfrm>
              <a:prstGeom prst="rect">
                <a:avLst/>
              </a:prstGeom>
            </p:spPr>
          </p:pic>
          <p:pic>
            <p:nvPicPr>
              <p:cNvPr id="70" name="Picture 3">
                <a:extLst>
                  <a:ext uri="{FF2B5EF4-FFF2-40B4-BE49-F238E27FC236}">
                    <a16:creationId xmlns:a16="http://schemas.microsoft.com/office/drawing/2014/main" id="{5C0F2F56-DA0B-4468-A7A7-750E1719D7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1870" y="1285341"/>
                <a:ext cx="795823" cy="2302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Рисунок 71"/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97784" y="1787851"/>
                <a:ext cx="987127" cy="288530"/>
              </a:xfrm>
              <a:prstGeom prst="rect">
                <a:avLst/>
              </a:prstGeom>
            </p:spPr>
          </p:pic>
          <p:pic>
            <p:nvPicPr>
              <p:cNvPr id="7" name="Рисунок 6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85251" y="2047348"/>
                <a:ext cx="760043" cy="201411"/>
              </a:xfrm>
              <a:prstGeom prst="rect">
                <a:avLst/>
              </a:prstGeom>
            </p:spPr>
          </p:pic>
          <p:pic>
            <p:nvPicPr>
              <p:cNvPr id="73" name="Изображение 25" descr="hochland_romania-1.eps">
                <a:extLst>
                  <a:ext uri="{FF2B5EF4-FFF2-40B4-BE49-F238E27FC236}">
                    <a16:creationId xmlns:a16="http://schemas.microsoft.com/office/drawing/2014/main" id="{5C941A97-AF18-4B0D-B228-CE50C65B9A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11809" y="2339418"/>
                <a:ext cx="516104" cy="203147"/>
              </a:xfrm>
              <a:prstGeom prst="rect">
                <a:avLst/>
              </a:prstGeom>
            </p:spPr>
          </p:pic>
          <p:pic>
            <p:nvPicPr>
              <p:cNvPr id="74" name="Picture 2" descr="Картинки по запросу юлмарт лого">
                <a:extLst>
                  <a:ext uri="{FF2B5EF4-FFF2-40B4-BE49-F238E27FC236}">
                    <a16:creationId xmlns:a16="http://schemas.microsoft.com/office/drawing/2014/main" id="{48CCD8AB-1978-40F8-B08D-87471514BD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3748" y="2550072"/>
                <a:ext cx="557409" cy="4044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7" name="Изображение 9"/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85251" y="3204122"/>
                <a:ext cx="760043" cy="81288"/>
              </a:xfrm>
              <a:prstGeom prst="rect">
                <a:avLst/>
              </a:prstGeom>
            </p:spPr>
          </p:pic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25112" y="3925126"/>
                <a:ext cx="755927" cy="302371"/>
              </a:xfrm>
              <a:prstGeom prst="rect">
                <a:avLst/>
              </a:prstGeom>
            </p:spPr>
          </p:pic>
          <p:pic>
            <p:nvPicPr>
              <p:cNvPr id="78" name="Picture 2" descr="C:\Users\Мария\Desktop\rockwool.png"/>
              <p:cNvPicPr>
                <a:picLocks noChangeAspect="1" noChangeArrowheads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12195" y="4021411"/>
                <a:ext cx="763945" cy="5389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7779" y="4559701"/>
                <a:ext cx="587203" cy="287009"/>
              </a:xfrm>
              <a:prstGeom prst="rect">
                <a:avLst/>
              </a:prstGeom>
            </p:spPr>
          </p:pic>
          <p:pic>
            <p:nvPicPr>
              <p:cNvPr id="80" name="Изображение 1" descr="Z_CAT_4c_wRand.eps"/>
              <p:cNvPicPr>
                <a:picLocks noChangeAspect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30813" y="4889911"/>
                <a:ext cx="602180" cy="158305"/>
              </a:xfrm>
              <a:prstGeom prst="rect">
                <a:avLst/>
              </a:prstGeom>
            </p:spPr>
          </p:pic>
          <p:pic>
            <p:nvPicPr>
              <p:cNvPr id="81" name="Рисунок 80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381" t="11359" r="20196" b="59123"/>
              <a:stretch/>
            </p:blipFill>
            <p:spPr>
              <a:xfrm>
                <a:off x="6859731" y="5131848"/>
                <a:ext cx="580134" cy="281960"/>
              </a:xfrm>
              <a:prstGeom prst="rect">
                <a:avLst/>
              </a:prstGeom>
            </p:spPr>
          </p:pic>
        </p:grp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id="{6A764C92-7F63-4BE8-8106-24A2F6A1B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093" y="5688934"/>
              <a:ext cx="476540" cy="247521"/>
            </a:xfrm>
            <a:prstGeom prst="rect">
              <a:avLst/>
            </a:prstGeom>
          </p:spPr>
        </p:pic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1" y="1459400"/>
            <a:ext cx="901014" cy="151138"/>
          </a:xfrm>
          <a:prstGeom prst="rect">
            <a:avLst/>
          </a:prstGeom>
        </p:spPr>
      </p:pic>
      <p:sp>
        <p:nvSpPr>
          <p:cNvPr id="33" name="Объект 5"/>
          <p:cNvSpPr>
            <a:spLocks noGrp="1"/>
          </p:cNvSpPr>
          <p:nvPr>
            <p:ph idx="1"/>
          </p:nvPr>
        </p:nvSpPr>
        <p:spPr>
          <a:xfrm>
            <a:off x="1662943" y="1205211"/>
            <a:ext cx="6010964" cy="4526152"/>
          </a:xfrm>
        </p:spPr>
        <p:txBody>
          <a:bodyPr/>
          <a:lstStyle/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«</a:t>
            </a:r>
            <a:r>
              <a:rPr lang="ru-RU" sz="1250" spc="-10" dirty="0" err="1"/>
              <a:t>Соленис</a:t>
            </a:r>
            <a:r>
              <a:rPr lang="ru-RU" sz="1250" spc="-10" dirty="0"/>
              <a:t> Евразия» 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</a:t>
            </a:r>
            <a:r>
              <a:rPr lang="en-US" sz="1250" spc="-10" dirty="0" err="1"/>
              <a:t>M.Video</a:t>
            </a:r>
            <a:r>
              <a:rPr lang="en-US" sz="1250" spc="-10" dirty="0"/>
              <a:t>-Eldorado Group</a:t>
            </a:r>
            <a:endParaRPr lang="ru-RU" sz="1250" spc="-10" dirty="0"/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ОАО «Останкинский Мясоперерабатывающий Завод»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PROFMAX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</a:t>
            </a:r>
            <a:r>
              <a:rPr lang="ru-RU" sz="1250" spc="-10" dirty="0" err="1"/>
              <a:t>Hochland</a:t>
            </a:r>
            <a:endParaRPr lang="ru-RU" sz="1250" spc="-10" dirty="0"/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</a:t>
            </a:r>
            <a:r>
              <a:rPr lang="ru-RU" sz="1250" spc="-10" dirty="0" err="1"/>
              <a:t>Юлмарт</a:t>
            </a:r>
            <a:r>
              <a:rPr lang="ru-RU" sz="1250" spc="-10" dirty="0"/>
              <a:t> 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</a:t>
            </a:r>
            <a:r>
              <a:rPr lang="ru-RU" sz="1250" spc="-10" dirty="0" err="1"/>
              <a:t>Kimberly-Clark</a:t>
            </a:r>
            <a:r>
              <a:rPr lang="ru-RU" sz="1250" spc="-10" dirty="0"/>
              <a:t> 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</a:t>
            </a:r>
            <a:r>
              <a:rPr lang="ru-RU" sz="1250" spc="-10" dirty="0" err="1"/>
              <a:t>Ashland</a:t>
            </a:r>
            <a:r>
              <a:rPr lang="ru-RU" sz="1250" spc="-10" dirty="0"/>
              <a:t> </a:t>
            </a:r>
            <a:r>
              <a:rPr lang="ru-RU" sz="1250" spc="-10" dirty="0" err="1"/>
              <a:t>Eurasia</a:t>
            </a:r>
            <a:r>
              <a:rPr lang="ru-RU" sz="1250" spc="-10" dirty="0"/>
              <a:t> LLC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ОАО «МГТС»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ООО «</a:t>
            </a:r>
            <a:r>
              <a:rPr lang="ru-RU" sz="1250" spc="-10" dirty="0" err="1"/>
              <a:t>Харман</a:t>
            </a:r>
            <a:r>
              <a:rPr lang="ru-RU" sz="1250" spc="-10" dirty="0"/>
              <a:t> РУС </a:t>
            </a:r>
            <a:r>
              <a:rPr lang="ru-RU" sz="1250" spc="-10" dirty="0" err="1"/>
              <a:t>СиАйЭс</a:t>
            </a:r>
            <a:r>
              <a:rPr lang="ru-RU" sz="1250" spc="-10" dirty="0"/>
              <a:t>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ЗАО «Европа </a:t>
            </a:r>
            <a:r>
              <a:rPr lang="ru-RU" sz="1250" spc="-10" dirty="0" err="1"/>
              <a:t>Уно</a:t>
            </a:r>
            <a:r>
              <a:rPr lang="ru-RU" sz="1250" spc="-10" dirty="0"/>
              <a:t> Трейд»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ROCKWOOL </a:t>
            </a:r>
            <a:r>
              <a:rPr lang="ru-RU" sz="1250" spc="-10" dirty="0" err="1"/>
              <a:t>Russia</a:t>
            </a:r>
            <a:r>
              <a:rPr lang="ru-RU" sz="1250" spc="-10" dirty="0"/>
              <a:t> </a:t>
            </a:r>
            <a:r>
              <a:rPr lang="ru-RU" sz="1250" spc="-10" dirty="0" err="1"/>
              <a:t>Group</a:t>
            </a:r>
            <a:endParaRPr lang="ru-RU" sz="1250" spc="-10" dirty="0"/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АО НК «</a:t>
            </a:r>
            <a:r>
              <a:rPr lang="ru-RU" sz="1250" spc="-10" dirty="0" err="1"/>
              <a:t>КазМунайГаз</a:t>
            </a:r>
            <a:r>
              <a:rPr lang="ru-RU" sz="1250" spc="-10" dirty="0"/>
              <a:t>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MSD </a:t>
            </a:r>
            <a:r>
              <a:rPr lang="ru-RU" sz="1250" spc="-10" dirty="0" err="1"/>
              <a:t>Pharmaceuticals</a:t>
            </a:r>
            <a:endParaRPr lang="ru-RU" sz="1250" spc="-10" dirty="0"/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ООО «Цеппелин </a:t>
            </a:r>
            <a:r>
              <a:rPr lang="ru-RU" sz="1250" spc="-10" dirty="0" err="1"/>
              <a:t>Русланд</a:t>
            </a:r>
            <a:r>
              <a:rPr lang="ru-RU" sz="1250" spc="-10" dirty="0"/>
              <a:t>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ОАО «Формула-Холдинг»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ЗАО «Берлин-</a:t>
            </a:r>
            <a:r>
              <a:rPr lang="ru-RU" sz="1250" spc="-10" dirty="0" err="1"/>
              <a:t>Фарма</a:t>
            </a:r>
            <a:r>
              <a:rPr lang="ru-RU" sz="1250" spc="-10" dirty="0"/>
              <a:t>»</a:t>
            </a:r>
          </a:p>
          <a:p>
            <a:pPr marL="0" indent="0">
              <a:spcBef>
                <a:spcPts val="735"/>
              </a:spcBef>
              <a:spcAft>
                <a:spcPts val="25"/>
              </a:spcAft>
              <a:buNone/>
            </a:pPr>
            <a:r>
              <a:rPr lang="ru-RU" sz="1250" spc="-10" dirty="0"/>
              <a:t>Рекомендательное письмо АО «Рош-Москва»</a:t>
            </a:r>
            <a:endParaRPr lang="en-US" sz="1250" spc="-10" dirty="0"/>
          </a:p>
        </p:txBody>
      </p:sp>
    </p:spTree>
    <p:extLst>
      <p:ext uri="{BB962C8B-B14F-4D97-AF65-F5344CB8AC3E}">
        <p14:creationId xmlns:p14="http://schemas.microsoft.com/office/powerpoint/2010/main" val="1997056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Группа 95"/>
          <p:cNvGrpSpPr/>
          <p:nvPr/>
        </p:nvGrpSpPr>
        <p:grpSpPr>
          <a:xfrm>
            <a:off x="1431" y="4771727"/>
            <a:ext cx="12190568" cy="86402"/>
            <a:chOff x="1431" y="5208107"/>
            <a:chExt cx="12190568" cy="86402"/>
          </a:xfrm>
        </p:grpSpPr>
        <p:sp>
          <p:nvSpPr>
            <p:cNvPr id="97" name="Прямоугольник 96"/>
            <p:cNvSpPr/>
            <p:nvPr/>
          </p:nvSpPr>
          <p:spPr>
            <a:xfrm rot="5400000">
              <a:off x="4094449" y="1115089"/>
              <a:ext cx="86400" cy="827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Прямоугольник 97"/>
            <p:cNvSpPr/>
            <p:nvPr/>
          </p:nvSpPr>
          <p:spPr>
            <a:xfrm rot="5400000">
              <a:off x="9100798" y="2203308"/>
              <a:ext cx="86402" cy="6096000"/>
            </a:xfrm>
            <a:prstGeom prst="rect">
              <a:avLst/>
            </a:prstGeom>
            <a:solidFill>
              <a:srgbClr val="002F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6" name="Группа 135"/>
          <p:cNvGrpSpPr/>
          <p:nvPr/>
        </p:nvGrpSpPr>
        <p:grpSpPr>
          <a:xfrm>
            <a:off x="6098405" y="5451652"/>
            <a:ext cx="5873470" cy="691528"/>
            <a:chOff x="6098405" y="5741029"/>
            <a:chExt cx="5873470" cy="691528"/>
          </a:xfrm>
        </p:grpSpPr>
        <p:sp>
          <p:nvSpPr>
            <p:cNvPr id="137" name="Прямоугольник 136"/>
            <p:cNvSpPr/>
            <p:nvPr/>
          </p:nvSpPr>
          <p:spPr>
            <a:xfrm>
              <a:off x="9419584" y="5878559"/>
              <a:ext cx="255229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750" dirty="0">
                <a:latin typeface="Arial" panose="020B0604020202020204" pitchFamily="34" charset="0"/>
                <a:ea typeface="Acrom" charset="0"/>
                <a:cs typeface="Arial" panose="020B0604020202020204" pitchFamily="34" charset="0"/>
              </a:endParaRPr>
            </a:p>
            <a:p>
              <a:endParaRPr lang="ru-RU" sz="750" dirty="0">
                <a:latin typeface="Arial" panose="020B0604020202020204" pitchFamily="34" charset="0"/>
                <a:ea typeface="Acrom" charset="0"/>
                <a:cs typeface="Arial" panose="020B0604020202020204" pitchFamily="34" charset="0"/>
              </a:endParaRPr>
            </a:p>
            <a:p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26 </a:t>
              </a:r>
              <a:r>
                <a:rPr lang="en-US" sz="750" dirty="0" err="1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Varshavskoye</a:t>
              </a:r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 </a:t>
              </a:r>
              <a:r>
                <a:rPr lang="en-US" sz="750" dirty="0" err="1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Shosse</a:t>
              </a:r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, Moscow, Russia, 117105</a:t>
              </a:r>
            </a:p>
            <a:p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Tel: +7 (495) 215 21 78. Fax: +7 (495) 980 80 65</a:t>
              </a:r>
            </a:p>
          </p:txBody>
        </p:sp>
        <p:sp>
          <p:nvSpPr>
            <p:cNvPr id="138" name="Полилиния 137"/>
            <p:cNvSpPr/>
            <p:nvPr/>
          </p:nvSpPr>
          <p:spPr>
            <a:xfrm flipH="1">
              <a:off x="9336953" y="5743071"/>
              <a:ext cx="48536" cy="644007"/>
            </a:xfrm>
            <a:custGeom>
              <a:avLst/>
              <a:gdLst>
                <a:gd name="connsiteX0" fmla="*/ 0 w 0"/>
                <a:gd name="connsiteY0" fmla="*/ 0 h 711200"/>
                <a:gd name="connsiteX1" fmla="*/ 0 w 0"/>
                <a:gd name="connsiteY1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11200">
                  <a:moveTo>
                    <a:pt x="0" y="0"/>
                  </a:moveTo>
                  <a:lnTo>
                    <a:pt x="0" y="711200"/>
                  </a:lnTo>
                </a:path>
              </a:pathLst>
            </a:cu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>
              <a:off x="9431536" y="5864964"/>
              <a:ext cx="1057627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750" dirty="0">
                <a:latin typeface="Arial" panose="020B0604020202020204" pitchFamily="34" charset="0"/>
                <a:ea typeface="Acrom" charset="0"/>
                <a:cs typeface="Arial" panose="020B0604020202020204" pitchFamily="34" charset="0"/>
              </a:endParaRPr>
            </a:p>
            <a:p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sap@teamidea.ru</a:t>
              </a:r>
            </a:p>
          </p:txBody>
        </p:sp>
        <p:sp>
          <p:nvSpPr>
            <p:cNvPr id="174" name="Полилиния 173"/>
            <p:cNvSpPr/>
            <p:nvPr/>
          </p:nvSpPr>
          <p:spPr>
            <a:xfrm flipH="1">
              <a:off x="7931617" y="5743071"/>
              <a:ext cx="48536" cy="644007"/>
            </a:xfrm>
            <a:custGeom>
              <a:avLst/>
              <a:gdLst>
                <a:gd name="connsiteX0" fmla="*/ 0 w 0"/>
                <a:gd name="connsiteY0" fmla="*/ 0 h 711200"/>
                <a:gd name="connsiteX1" fmla="*/ 0 w 0"/>
                <a:gd name="connsiteY1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11200">
                  <a:moveTo>
                    <a:pt x="0" y="0"/>
                  </a:moveTo>
                  <a:lnTo>
                    <a:pt x="0" y="711200"/>
                  </a:lnTo>
                </a:path>
              </a:pathLst>
            </a:cu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75" name="Группа 174"/>
            <p:cNvGrpSpPr/>
            <p:nvPr/>
          </p:nvGrpSpPr>
          <p:grpSpPr>
            <a:xfrm>
              <a:off x="6098405" y="5776154"/>
              <a:ext cx="1698394" cy="313341"/>
              <a:chOff x="6098405" y="5753909"/>
              <a:chExt cx="1698394" cy="313341"/>
            </a:xfrm>
          </p:grpSpPr>
          <p:pic>
            <p:nvPicPr>
              <p:cNvPr id="181" name="Рисунок 180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98405" y="5753909"/>
                <a:ext cx="530196" cy="313341"/>
              </a:xfrm>
              <a:prstGeom prst="rect">
                <a:avLst/>
              </a:prstGeom>
            </p:spPr>
          </p:pic>
          <p:pic>
            <p:nvPicPr>
              <p:cNvPr id="182" name="Рисунок 18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723609" y="5786450"/>
                <a:ext cx="1073190" cy="253907"/>
              </a:xfrm>
              <a:prstGeom prst="rect">
                <a:avLst/>
              </a:prstGeom>
            </p:spPr>
          </p:pic>
        </p:grpSp>
        <p:sp>
          <p:nvSpPr>
            <p:cNvPr id="176" name="Прямоугольник 175"/>
            <p:cNvSpPr/>
            <p:nvPr/>
          </p:nvSpPr>
          <p:spPr>
            <a:xfrm>
              <a:off x="6098405" y="6165862"/>
              <a:ext cx="1671722" cy="216534"/>
            </a:xfrm>
            <a:prstGeom prst="rect">
              <a:avLst/>
            </a:prstGeom>
            <a:solidFill>
              <a:srgbClr val="28BCEF">
                <a:alpha val="50000"/>
              </a:srgbClr>
            </a:solidFill>
          </p:spPr>
          <p:txBody>
            <a:bodyPr wrap="square" lIns="61200" tIns="21600" rIns="0" bIns="25200">
              <a:spAutoFit/>
            </a:bodyPr>
            <a:lstStyle/>
            <a:p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TeamIdea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a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member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United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VARs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55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  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which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an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SAP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Platinum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550" err="1">
                  <a:latin typeface="Arial" panose="020B0604020202020204" pitchFamily="34" charset="0"/>
                  <a:cs typeface="Arial" panose="020B0604020202020204" pitchFamily="34" charset="0"/>
                </a:rPr>
                <a:t>Partner</a:t>
              </a:r>
              <a:r>
                <a:rPr lang="ru-RU" sz="55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</a:p>
          </p:txBody>
        </p:sp>
        <p:sp>
          <p:nvSpPr>
            <p:cNvPr id="177" name="Freeform 5">
              <a:hlinkClick r:id="rId4"/>
            </p:cNvPr>
            <p:cNvSpPr>
              <a:spLocks/>
            </p:cNvSpPr>
            <p:nvPr/>
          </p:nvSpPr>
          <p:spPr bwMode="auto">
            <a:xfrm>
              <a:off x="8132654" y="6195495"/>
              <a:ext cx="95209" cy="177476"/>
            </a:xfrm>
            <a:custGeom>
              <a:avLst/>
              <a:gdLst>
                <a:gd name="T0" fmla="*/ 80 w 80"/>
                <a:gd name="T1" fmla="*/ 26 h 152"/>
                <a:gd name="T2" fmla="*/ 78 w 80"/>
                <a:gd name="T3" fmla="*/ 26 h 152"/>
                <a:gd name="T4" fmla="*/ 64 w 80"/>
                <a:gd name="T5" fmla="*/ 26 h 152"/>
                <a:gd name="T6" fmla="*/ 52 w 80"/>
                <a:gd name="T7" fmla="*/ 37 h 152"/>
                <a:gd name="T8" fmla="*/ 52 w 80"/>
                <a:gd name="T9" fmla="*/ 56 h 152"/>
                <a:gd name="T10" fmla="*/ 74 w 80"/>
                <a:gd name="T11" fmla="*/ 56 h 152"/>
                <a:gd name="T12" fmla="*/ 79 w 80"/>
                <a:gd name="T13" fmla="*/ 56 h 152"/>
                <a:gd name="T14" fmla="*/ 76 w 80"/>
                <a:gd name="T15" fmla="*/ 84 h 152"/>
                <a:gd name="T16" fmla="*/ 52 w 80"/>
                <a:gd name="T17" fmla="*/ 84 h 152"/>
                <a:gd name="T18" fmla="*/ 52 w 80"/>
                <a:gd name="T19" fmla="*/ 152 h 152"/>
                <a:gd name="T20" fmla="*/ 24 w 80"/>
                <a:gd name="T21" fmla="*/ 152 h 152"/>
                <a:gd name="T22" fmla="*/ 24 w 80"/>
                <a:gd name="T23" fmla="*/ 84 h 152"/>
                <a:gd name="T24" fmla="*/ 0 w 80"/>
                <a:gd name="T25" fmla="*/ 84 h 152"/>
                <a:gd name="T26" fmla="*/ 0 w 80"/>
                <a:gd name="T27" fmla="*/ 56 h 152"/>
                <a:gd name="T28" fmla="*/ 24 w 80"/>
                <a:gd name="T29" fmla="*/ 56 h 152"/>
                <a:gd name="T30" fmla="*/ 24 w 80"/>
                <a:gd name="T31" fmla="*/ 54 h 152"/>
                <a:gd name="T32" fmla="*/ 24 w 80"/>
                <a:gd name="T33" fmla="*/ 38 h 152"/>
                <a:gd name="T34" fmla="*/ 25 w 80"/>
                <a:gd name="T35" fmla="*/ 27 h 152"/>
                <a:gd name="T36" fmla="*/ 37 w 80"/>
                <a:gd name="T37" fmla="*/ 7 h 152"/>
                <a:gd name="T38" fmla="*/ 58 w 80"/>
                <a:gd name="T39" fmla="*/ 0 h 152"/>
                <a:gd name="T40" fmla="*/ 72 w 80"/>
                <a:gd name="T41" fmla="*/ 1 h 152"/>
                <a:gd name="T42" fmla="*/ 80 w 80"/>
                <a:gd name="T43" fmla="*/ 1 h 152"/>
                <a:gd name="T44" fmla="*/ 80 w 80"/>
                <a:gd name="T45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152">
                  <a:moveTo>
                    <a:pt x="80" y="26"/>
                  </a:moveTo>
                  <a:cubicBezTo>
                    <a:pt x="79" y="26"/>
                    <a:pt x="79" y="26"/>
                    <a:pt x="78" y="26"/>
                  </a:cubicBezTo>
                  <a:cubicBezTo>
                    <a:pt x="73" y="26"/>
                    <a:pt x="69" y="26"/>
                    <a:pt x="64" y="26"/>
                  </a:cubicBezTo>
                  <a:cubicBezTo>
                    <a:pt x="57" y="26"/>
                    <a:pt x="53" y="29"/>
                    <a:pt x="52" y="37"/>
                  </a:cubicBezTo>
                  <a:cubicBezTo>
                    <a:pt x="52" y="43"/>
                    <a:pt x="52" y="56"/>
                    <a:pt x="52" y="56"/>
                  </a:cubicBezTo>
                  <a:cubicBezTo>
                    <a:pt x="52" y="56"/>
                    <a:pt x="67" y="56"/>
                    <a:pt x="74" y="56"/>
                  </a:cubicBezTo>
                  <a:cubicBezTo>
                    <a:pt x="76" y="56"/>
                    <a:pt x="77" y="56"/>
                    <a:pt x="79" y="56"/>
                  </a:cubicBezTo>
                  <a:cubicBezTo>
                    <a:pt x="78" y="65"/>
                    <a:pt x="77" y="75"/>
                    <a:pt x="76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49"/>
                    <a:pt x="24" y="43"/>
                    <a:pt x="24" y="38"/>
                  </a:cubicBezTo>
                  <a:cubicBezTo>
                    <a:pt x="24" y="34"/>
                    <a:pt x="24" y="30"/>
                    <a:pt x="25" y="27"/>
                  </a:cubicBezTo>
                  <a:cubicBezTo>
                    <a:pt x="26" y="19"/>
                    <a:pt x="30" y="12"/>
                    <a:pt x="37" y="7"/>
                  </a:cubicBezTo>
                  <a:cubicBezTo>
                    <a:pt x="43" y="2"/>
                    <a:pt x="50" y="0"/>
                    <a:pt x="58" y="0"/>
                  </a:cubicBezTo>
                  <a:cubicBezTo>
                    <a:pt x="62" y="0"/>
                    <a:pt x="67" y="0"/>
                    <a:pt x="72" y="1"/>
                  </a:cubicBezTo>
                  <a:cubicBezTo>
                    <a:pt x="75" y="1"/>
                    <a:pt x="77" y="1"/>
                    <a:pt x="80" y="1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rgbClr val="28BCEF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Freeform 6">
              <a:hlinkClick r:id="rId5"/>
            </p:cNvPr>
            <p:cNvSpPr>
              <a:spLocks/>
            </p:cNvSpPr>
            <p:nvPr/>
          </p:nvSpPr>
          <p:spPr bwMode="auto">
            <a:xfrm>
              <a:off x="8745563" y="6211857"/>
              <a:ext cx="178527" cy="144751"/>
            </a:xfrm>
            <a:custGeom>
              <a:avLst/>
              <a:gdLst>
                <a:gd name="T0" fmla="*/ 141 w 144"/>
                <a:gd name="T1" fmla="*/ 20 h 119"/>
                <a:gd name="T2" fmla="*/ 130 w 144"/>
                <a:gd name="T3" fmla="*/ 30 h 119"/>
                <a:gd name="T4" fmla="*/ 130 w 144"/>
                <a:gd name="T5" fmla="*/ 31 h 119"/>
                <a:gd name="T6" fmla="*/ 129 w 144"/>
                <a:gd name="T7" fmla="*/ 44 h 119"/>
                <a:gd name="T8" fmla="*/ 121 w 144"/>
                <a:gd name="T9" fmla="*/ 70 h 119"/>
                <a:gd name="T10" fmla="*/ 105 w 144"/>
                <a:gd name="T11" fmla="*/ 94 h 119"/>
                <a:gd name="T12" fmla="*/ 65 w 144"/>
                <a:gd name="T13" fmla="*/ 116 h 119"/>
                <a:gd name="T14" fmla="*/ 48 w 144"/>
                <a:gd name="T15" fmla="*/ 118 h 119"/>
                <a:gd name="T16" fmla="*/ 1 w 144"/>
                <a:gd name="T17" fmla="*/ 105 h 119"/>
                <a:gd name="T18" fmla="*/ 0 w 144"/>
                <a:gd name="T19" fmla="*/ 105 h 119"/>
                <a:gd name="T20" fmla="*/ 30 w 144"/>
                <a:gd name="T21" fmla="*/ 101 h 119"/>
                <a:gd name="T22" fmla="*/ 44 w 144"/>
                <a:gd name="T23" fmla="*/ 93 h 119"/>
                <a:gd name="T24" fmla="*/ 16 w 144"/>
                <a:gd name="T25" fmla="*/ 72 h 119"/>
                <a:gd name="T26" fmla="*/ 29 w 144"/>
                <a:gd name="T27" fmla="*/ 72 h 119"/>
                <a:gd name="T28" fmla="*/ 29 w 144"/>
                <a:gd name="T29" fmla="*/ 72 h 119"/>
                <a:gd name="T30" fmla="*/ 10 w 144"/>
                <a:gd name="T31" fmla="*/ 58 h 119"/>
                <a:gd name="T32" fmla="*/ 6 w 144"/>
                <a:gd name="T33" fmla="*/ 42 h 119"/>
                <a:gd name="T34" fmla="*/ 19 w 144"/>
                <a:gd name="T35" fmla="*/ 46 h 119"/>
                <a:gd name="T36" fmla="*/ 7 w 144"/>
                <a:gd name="T37" fmla="*/ 28 h 119"/>
                <a:gd name="T38" fmla="*/ 10 w 144"/>
                <a:gd name="T39" fmla="*/ 6 h 119"/>
                <a:gd name="T40" fmla="*/ 71 w 144"/>
                <a:gd name="T41" fmla="*/ 37 h 119"/>
                <a:gd name="T42" fmla="*/ 71 w 144"/>
                <a:gd name="T43" fmla="*/ 34 h 119"/>
                <a:gd name="T44" fmla="*/ 75 w 144"/>
                <a:gd name="T45" fmla="*/ 15 h 119"/>
                <a:gd name="T46" fmla="*/ 95 w 144"/>
                <a:gd name="T47" fmla="*/ 1 h 119"/>
                <a:gd name="T48" fmla="*/ 121 w 144"/>
                <a:gd name="T49" fmla="*/ 10 h 119"/>
                <a:gd name="T50" fmla="*/ 123 w 144"/>
                <a:gd name="T51" fmla="*/ 10 h 119"/>
                <a:gd name="T52" fmla="*/ 140 w 144"/>
                <a:gd name="T53" fmla="*/ 3 h 119"/>
                <a:gd name="T54" fmla="*/ 140 w 144"/>
                <a:gd name="T55" fmla="*/ 3 h 119"/>
                <a:gd name="T56" fmla="*/ 140 w 144"/>
                <a:gd name="T57" fmla="*/ 3 h 119"/>
                <a:gd name="T58" fmla="*/ 128 w 144"/>
                <a:gd name="T59" fmla="*/ 19 h 119"/>
                <a:gd name="T60" fmla="*/ 144 w 144"/>
                <a:gd name="T61" fmla="*/ 15 h 119"/>
                <a:gd name="T62" fmla="*/ 144 w 144"/>
                <a:gd name="T63" fmla="*/ 15 h 119"/>
                <a:gd name="T64" fmla="*/ 141 w 144"/>
                <a:gd name="T65" fmla="*/ 2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19">
                  <a:moveTo>
                    <a:pt x="141" y="20"/>
                  </a:moveTo>
                  <a:cubicBezTo>
                    <a:pt x="138" y="23"/>
                    <a:pt x="134" y="27"/>
                    <a:pt x="130" y="30"/>
                  </a:cubicBezTo>
                  <a:cubicBezTo>
                    <a:pt x="130" y="30"/>
                    <a:pt x="130" y="30"/>
                    <a:pt x="130" y="31"/>
                  </a:cubicBezTo>
                  <a:cubicBezTo>
                    <a:pt x="130" y="35"/>
                    <a:pt x="130" y="39"/>
                    <a:pt x="129" y="44"/>
                  </a:cubicBezTo>
                  <a:cubicBezTo>
                    <a:pt x="128" y="53"/>
                    <a:pt x="125" y="62"/>
                    <a:pt x="121" y="70"/>
                  </a:cubicBezTo>
                  <a:cubicBezTo>
                    <a:pt x="117" y="79"/>
                    <a:pt x="112" y="87"/>
                    <a:pt x="105" y="94"/>
                  </a:cubicBezTo>
                  <a:cubicBezTo>
                    <a:pt x="94" y="105"/>
                    <a:pt x="81" y="113"/>
                    <a:pt x="65" y="116"/>
                  </a:cubicBezTo>
                  <a:cubicBezTo>
                    <a:pt x="59" y="117"/>
                    <a:pt x="54" y="118"/>
                    <a:pt x="48" y="118"/>
                  </a:cubicBezTo>
                  <a:cubicBezTo>
                    <a:pt x="31" y="119"/>
                    <a:pt x="15" y="114"/>
                    <a:pt x="1" y="105"/>
                  </a:cubicBezTo>
                  <a:cubicBezTo>
                    <a:pt x="1" y="105"/>
                    <a:pt x="0" y="105"/>
                    <a:pt x="0" y="105"/>
                  </a:cubicBezTo>
                  <a:cubicBezTo>
                    <a:pt x="10" y="106"/>
                    <a:pt x="20" y="105"/>
                    <a:pt x="30" y="101"/>
                  </a:cubicBezTo>
                  <a:cubicBezTo>
                    <a:pt x="35" y="99"/>
                    <a:pt x="39" y="96"/>
                    <a:pt x="44" y="93"/>
                  </a:cubicBezTo>
                  <a:cubicBezTo>
                    <a:pt x="28" y="92"/>
                    <a:pt x="19" y="81"/>
                    <a:pt x="16" y="72"/>
                  </a:cubicBezTo>
                  <a:cubicBezTo>
                    <a:pt x="21" y="73"/>
                    <a:pt x="25" y="73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1" y="70"/>
                    <a:pt x="15" y="65"/>
                    <a:pt x="10" y="58"/>
                  </a:cubicBezTo>
                  <a:cubicBezTo>
                    <a:pt x="7" y="53"/>
                    <a:pt x="6" y="48"/>
                    <a:pt x="6" y="42"/>
                  </a:cubicBezTo>
                  <a:cubicBezTo>
                    <a:pt x="10" y="44"/>
                    <a:pt x="14" y="46"/>
                    <a:pt x="19" y="46"/>
                  </a:cubicBezTo>
                  <a:cubicBezTo>
                    <a:pt x="13" y="41"/>
                    <a:pt x="9" y="35"/>
                    <a:pt x="7" y="28"/>
                  </a:cubicBezTo>
                  <a:cubicBezTo>
                    <a:pt x="5" y="20"/>
                    <a:pt x="6" y="13"/>
                    <a:pt x="10" y="6"/>
                  </a:cubicBezTo>
                  <a:cubicBezTo>
                    <a:pt x="26" y="25"/>
                    <a:pt x="46" y="36"/>
                    <a:pt x="71" y="37"/>
                  </a:cubicBezTo>
                  <a:cubicBezTo>
                    <a:pt x="71" y="36"/>
                    <a:pt x="71" y="35"/>
                    <a:pt x="71" y="34"/>
                  </a:cubicBezTo>
                  <a:cubicBezTo>
                    <a:pt x="70" y="27"/>
                    <a:pt x="71" y="21"/>
                    <a:pt x="75" y="15"/>
                  </a:cubicBezTo>
                  <a:cubicBezTo>
                    <a:pt x="80" y="7"/>
                    <a:pt x="86" y="3"/>
                    <a:pt x="95" y="1"/>
                  </a:cubicBezTo>
                  <a:cubicBezTo>
                    <a:pt x="105" y="0"/>
                    <a:pt x="114" y="3"/>
                    <a:pt x="121" y="10"/>
                  </a:cubicBezTo>
                  <a:cubicBezTo>
                    <a:pt x="121" y="10"/>
                    <a:pt x="122" y="10"/>
                    <a:pt x="123" y="10"/>
                  </a:cubicBezTo>
                  <a:cubicBezTo>
                    <a:pt x="129" y="9"/>
                    <a:pt x="134" y="7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8" y="10"/>
                    <a:pt x="134" y="15"/>
                    <a:pt x="128" y="19"/>
                  </a:cubicBezTo>
                  <a:cubicBezTo>
                    <a:pt x="133" y="19"/>
                    <a:pt x="139" y="17"/>
                    <a:pt x="144" y="15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3" y="17"/>
                    <a:pt x="142" y="18"/>
                    <a:pt x="141" y="20"/>
                  </a:cubicBezTo>
                  <a:close/>
                </a:path>
              </a:pathLst>
            </a:custGeom>
            <a:solidFill>
              <a:srgbClr val="28BCEF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Freeform 7">
              <a:hlinkClick r:id="rId6"/>
            </p:cNvPr>
            <p:cNvSpPr>
              <a:spLocks noEditPoints="1"/>
            </p:cNvSpPr>
            <p:nvPr/>
          </p:nvSpPr>
          <p:spPr bwMode="auto">
            <a:xfrm>
              <a:off x="8401158" y="6196615"/>
              <a:ext cx="178583" cy="175236"/>
            </a:xfrm>
            <a:custGeom>
              <a:avLst/>
              <a:gdLst>
                <a:gd name="T0" fmla="*/ 123 w 125"/>
                <a:gd name="T1" fmla="*/ 31 h 124"/>
                <a:gd name="T2" fmla="*/ 113 w 125"/>
                <a:gd name="T3" fmla="*/ 10 h 124"/>
                <a:gd name="T4" fmla="*/ 90 w 125"/>
                <a:gd name="T5" fmla="*/ 1 h 124"/>
                <a:gd name="T6" fmla="*/ 29 w 125"/>
                <a:gd name="T7" fmla="*/ 2 h 124"/>
                <a:gd name="T8" fmla="*/ 3 w 125"/>
                <a:gd name="T9" fmla="*/ 26 h 124"/>
                <a:gd name="T10" fmla="*/ 2 w 125"/>
                <a:gd name="T11" fmla="*/ 95 h 124"/>
                <a:gd name="T12" fmla="*/ 27 w 125"/>
                <a:gd name="T13" fmla="*/ 122 h 124"/>
                <a:gd name="T14" fmla="*/ 95 w 125"/>
                <a:gd name="T15" fmla="*/ 122 h 124"/>
                <a:gd name="T16" fmla="*/ 122 w 125"/>
                <a:gd name="T17" fmla="*/ 98 h 124"/>
                <a:gd name="T18" fmla="*/ 123 w 125"/>
                <a:gd name="T19" fmla="*/ 31 h 124"/>
                <a:gd name="T20" fmla="*/ 112 w 125"/>
                <a:gd name="T21" fmla="*/ 93 h 124"/>
                <a:gd name="T22" fmla="*/ 92 w 125"/>
                <a:gd name="T23" fmla="*/ 112 h 124"/>
                <a:gd name="T24" fmla="*/ 28 w 125"/>
                <a:gd name="T25" fmla="*/ 111 h 124"/>
                <a:gd name="T26" fmla="*/ 13 w 125"/>
                <a:gd name="T27" fmla="*/ 93 h 124"/>
                <a:gd name="T28" fmla="*/ 13 w 125"/>
                <a:gd name="T29" fmla="*/ 31 h 124"/>
                <a:gd name="T30" fmla="*/ 32 w 125"/>
                <a:gd name="T31" fmla="*/ 12 h 124"/>
                <a:gd name="T32" fmla="*/ 93 w 125"/>
                <a:gd name="T33" fmla="*/ 13 h 124"/>
                <a:gd name="T34" fmla="*/ 112 w 125"/>
                <a:gd name="T35" fmla="*/ 32 h 124"/>
                <a:gd name="T36" fmla="*/ 112 w 125"/>
                <a:gd name="T37" fmla="*/ 93 h 124"/>
                <a:gd name="T38" fmla="*/ 103 w 125"/>
                <a:gd name="T39" fmla="*/ 29 h 124"/>
                <a:gd name="T40" fmla="*/ 95 w 125"/>
                <a:gd name="T41" fmla="*/ 36 h 124"/>
                <a:gd name="T42" fmla="*/ 88 w 125"/>
                <a:gd name="T43" fmla="*/ 29 h 124"/>
                <a:gd name="T44" fmla="*/ 95 w 125"/>
                <a:gd name="T45" fmla="*/ 22 h 124"/>
                <a:gd name="T46" fmla="*/ 103 w 125"/>
                <a:gd name="T47" fmla="*/ 29 h 124"/>
                <a:gd name="T48" fmla="*/ 62 w 125"/>
                <a:gd name="T49" fmla="*/ 30 h 124"/>
                <a:gd name="T50" fmla="*/ 31 w 125"/>
                <a:gd name="T51" fmla="*/ 62 h 124"/>
                <a:gd name="T52" fmla="*/ 62 w 125"/>
                <a:gd name="T53" fmla="*/ 94 h 124"/>
                <a:gd name="T54" fmla="*/ 94 w 125"/>
                <a:gd name="T55" fmla="*/ 62 h 124"/>
                <a:gd name="T56" fmla="*/ 62 w 125"/>
                <a:gd name="T57" fmla="*/ 30 h 124"/>
                <a:gd name="T58" fmla="*/ 62 w 125"/>
                <a:gd name="T59" fmla="*/ 82 h 124"/>
                <a:gd name="T60" fmla="*/ 42 w 125"/>
                <a:gd name="T61" fmla="*/ 62 h 124"/>
                <a:gd name="T62" fmla="*/ 62 w 125"/>
                <a:gd name="T63" fmla="*/ 41 h 124"/>
                <a:gd name="T64" fmla="*/ 83 w 125"/>
                <a:gd name="T65" fmla="*/ 62 h 124"/>
                <a:gd name="T66" fmla="*/ 62 w 125"/>
                <a:gd name="T67" fmla="*/ 8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124">
                  <a:moveTo>
                    <a:pt x="123" y="31"/>
                  </a:moveTo>
                  <a:cubicBezTo>
                    <a:pt x="122" y="23"/>
                    <a:pt x="119" y="16"/>
                    <a:pt x="113" y="10"/>
                  </a:cubicBezTo>
                  <a:cubicBezTo>
                    <a:pt x="107" y="4"/>
                    <a:pt x="99" y="1"/>
                    <a:pt x="90" y="1"/>
                  </a:cubicBezTo>
                  <a:cubicBezTo>
                    <a:pt x="76" y="0"/>
                    <a:pt x="41" y="0"/>
                    <a:pt x="29" y="2"/>
                  </a:cubicBezTo>
                  <a:cubicBezTo>
                    <a:pt x="15" y="4"/>
                    <a:pt x="6" y="12"/>
                    <a:pt x="3" y="26"/>
                  </a:cubicBezTo>
                  <a:cubicBezTo>
                    <a:pt x="0" y="36"/>
                    <a:pt x="0" y="85"/>
                    <a:pt x="2" y="95"/>
                  </a:cubicBezTo>
                  <a:cubicBezTo>
                    <a:pt x="4" y="109"/>
                    <a:pt x="13" y="118"/>
                    <a:pt x="27" y="122"/>
                  </a:cubicBezTo>
                  <a:cubicBezTo>
                    <a:pt x="36" y="124"/>
                    <a:pt x="84" y="124"/>
                    <a:pt x="95" y="122"/>
                  </a:cubicBezTo>
                  <a:cubicBezTo>
                    <a:pt x="109" y="120"/>
                    <a:pt x="118" y="112"/>
                    <a:pt x="122" y="98"/>
                  </a:cubicBezTo>
                  <a:cubicBezTo>
                    <a:pt x="125" y="87"/>
                    <a:pt x="124" y="41"/>
                    <a:pt x="123" y="31"/>
                  </a:cubicBezTo>
                  <a:close/>
                  <a:moveTo>
                    <a:pt x="112" y="93"/>
                  </a:moveTo>
                  <a:cubicBezTo>
                    <a:pt x="110" y="104"/>
                    <a:pt x="103" y="110"/>
                    <a:pt x="92" y="112"/>
                  </a:cubicBezTo>
                  <a:cubicBezTo>
                    <a:pt x="82" y="113"/>
                    <a:pt x="38" y="113"/>
                    <a:pt x="28" y="111"/>
                  </a:cubicBezTo>
                  <a:cubicBezTo>
                    <a:pt x="19" y="108"/>
                    <a:pt x="14" y="102"/>
                    <a:pt x="13" y="93"/>
                  </a:cubicBezTo>
                  <a:cubicBezTo>
                    <a:pt x="11" y="85"/>
                    <a:pt x="11" y="42"/>
                    <a:pt x="13" y="31"/>
                  </a:cubicBezTo>
                  <a:cubicBezTo>
                    <a:pt x="14" y="20"/>
                    <a:pt x="22" y="13"/>
                    <a:pt x="32" y="12"/>
                  </a:cubicBezTo>
                  <a:cubicBezTo>
                    <a:pt x="43" y="11"/>
                    <a:pt x="83" y="11"/>
                    <a:pt x="93" y="13"/>
                  </a:cubicBezTo>
                  <a:cubicBezTo>
                    <a:pt x="104" y="14"/>
                    <a:pt x="111" y="21"/>
                    <a:pt x="112" y="32"/>
                  </a:cubicBezTo>
                  <a:cubicBezTo>
                    <a:pt x="113" y="42"/>
                    <a:pt x="113" y="82"/>
                    <a:pt x="112" y="93"/>
                  </a:cubicBezTo>
                  <a:close/>
                  <a:moveTo>
                    <a:pt x="103" y="29"/>
                  </a:moveTo>
                  <a:cubicBezTo>
                    <a:pt x="103" y="33"/>
                    <a:pt x="99" y="36"/>
                    <a:pt x="95" y="36"/>
                  </a:cubicBezTo>
                  <a:cubicBezTo>
                    <a:pt x="91" y="36"/>
                    <a:pt x="88" y="33"/>
                    <a:pt x="88" y="29"/>
                  </a:cubicBezTo>
                  <a:cubicBezTo>
                    <a:pt x="88" y="25"/>
                    <a:pt x="91" y="22"/>
                    <a:pt x="95" y="22"/>
                  </a:cubicBezTo>
                  <a:cubicBezTo>
                    <a:pt x="99" y="22"/>
                    <a:pt x="103" y="25"/>
                    <a:pt x="103" y="29"/>
                  </a:cubicBezTo>
                  <a:close/>
                  <a:moveTo>
                    <a:pt x="62" y="30"/>
                  </a:moveTo>
                  <a:cubicBezTo>
                    <a:pt x="45" y="30"/>
                    <a:pt x="31" y="44"/>
                    <a:pt x="31" y="62"/>
                  </a:cubicBezTo>
                  <a:cubicBezTo>
                    <a:pt x="31" y="79"/>
                    <a:pt x="45" y="94"/>
                    <a:pt x="62" y="94"/>
                  </a:cubicBezTo>
                  <a:cubicBezTo>
                    <a:pt x="80" y="94"/>
                    <a:pt x="94" y="79"/>
                    <a:pt x="94" y="62"/>
                  </a:cubicBezTo>
                  <a:cubicBezTo>
                    <a:pt x="94" y="44"/>
                    <a:pt x="80" y="30"/>
                    <a:pt x="62" y="30"/>
                  </a:cubicBezTo>
                  <a:close/>
                  <a:moveTo>
                    <a:pt x="62" y="82"/>
                  </a:moveTo>
                  <a:cubicBezTo>
                    <a:pt x="51" y="82"/>
                    <a:pt x="42" y="73"/>
                    <a:pt x="42" y="62"/>
                  </a:cubicBezTo>
                  <a:cubicBezTo>
                    <a:pt x="42" y="50"/>
                    <a:pt x="51" y="41"/>
                    <a:pt x="62" y="41"/>
                  </a:cubicBezTo>
                  <a:cubicBezTo>
                    <a:pt x="74" y="42"/>
                    <a:pt x="83" y="51"/>
                    <a:pt x="83" y="62"/>
                  </a:cubicBezTo>
                  <a:cubicBezTo>
                    <a:pt x="83" y="73"/>
                    <a:pt x="73" y="82"/>
                    <a:pt x="62" y="82"/>
                  </a:cubicBezTo>
                  <a:close/>
                </a:path>
              </a:pathLst>
            </a:custGeom>
            <a:solidFill>
              <a:srgbClr val="28BCEF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Freeform 8"/>
            <p:cNvSpPr>
              <a:spLocks noEditPoints="1"/>
            </p:cNvSpPr>
            <p:nvPr/>
          </p:nvSpPr>
          <p:spPr bwMode="auto">
            <a:xfrm>
              <a:off x="9058965" y="6196255"/>
              <a:ext cx="193018" cy="175956"/>
            </a:xfrm>
            <a:custGeom>
              <a:avLst/>
              <a:gdLst>
                <a:gd name="T0" fmla="*/ 75 w 141"/>
                <a:gd name="T1" fmla="*/ 101 h 130"/>
                <a:gd name="T2" fmla="*/ 56 w 141"/>
                <a:gd name="T3" fmla="*/ 120 h 130"/>
                <a:gd name="T4" fmla="*/ 55 w 141"/>
                <a:gd name="T5" fmla="*/ 121 h 130"/>
                <a:gd name="T6" fmla="*/ 51 w 141"/>
                <a:gd name="T7" fmla="*/ 120 h 130"/>
                <a:gd name="T8" fmla="*/ 49 w 141"/>
                <a:gd name="T9" fmla="*/ 115 h 130"/>
                <a:gd name="T10" fmla="*/ 38 w 141"/>
                <a:gd name="T11" fmla="*/ 78 h 130"/>
                <a:gd name="T12" fmla="*/ 36 w 141"/>
                <a:gd name="T13" fmla="*/ 75 h 130"/>
                <a:gd name="T14" fmla="*/ 7 w 141"/>
                <a:gd name="T15" fmla="*/ 65 h 130"/>
                <a:gd name="T16" fmla="*/ 2 w 141"/>
                <a:gd name="T17" fmla="*/ 62 h 130"/>
                <a:gd name="T18" fmla="*/ 3 w 141"/>
                <a:gd name="T19" fmla="*/ 55 h 130"/>
                <a:gd name="T20" fmla="*/ 6 w 141"/>
                <a:gd name="T21" fmla="*/ 53 h 130"/>
                <a:gd name="T22" fmla="*/ 130 w 141"/>
                <a:gd name="T23" fmla="*/ 2 h 130"/>
                <a:gd name="T24" fmla="*/ 135 w 141"/>
                <a:gd name="T25" fmla="*/ 0 h 130"/>
                <a:gd name="T26" fmla="*/ 140 w 141"/>
                <a:gd name="T27" fmla="*/ 5 h 130"/>
                <a:gd name="T28" fmla="*/ 122 w 141"/>
                <a:gd name="T29" fmla="*/ 102 h 130"/>
                <a:gd name="T30" fmla="*/ 119 w 141"/>
                <a:gd name="T31" fmla="*/ 121 h 130"/>
                <a:gd name="T32" fmla="*/ 106 w 141"/>
                <a:gd name="T33" fmla="*/ 126 h 130"/>
                <a:gd name="T34" fmla="*/ 77 w 141"/>
                <a:gd name="T35" fmla="*/ 103 h 130"/>
                <a:gd name="T36" fmla="*/ 75 w 141"/>
                <a:gd name="T37" fmla="*/ 101 h 130"/>
                <a:gd name="T38" fmla="*/ 110 w 141"/>
                <a:gd name="T39" fmla="*/ 33 h 130"/>
                <a:gd name="T40" fmla="*/ 110 w 141"/>
                <a:gd name="T41" fmla="*/ 33 h 130"/>
                <a:gd name="T42" fmla="*/ 109 w 141"/>
                <a:gd name="T43" fmla="*/ 34 h 130"/>
                <a:gd name="T44" fmla="*/ 68 w 141"/>
                <a:gd name="T45" fmla="*/ 73 h 130"/>
                <a:gd name="T46" fmla="*/ 67 w 141"/>
                <a:gd name="T47" fmla="*/ 76 h 130"/>
                <a:gd name="T48" fmla="*/ 65 w 141"/>
                <a:gd name="T49" fmla="*/ 88 h 130"/>
                <a:gd name="T50" fmla="*/ 65 w 141"/>
                <a:gd name="T51" fmla="*/ 95 h 130"/>
                <a:gd name="T52" fmla="*/ 65 w 141"/>
                <a:gd name="T53" fmla="*/ 95 h 130"/>
                <a:gd name="T54" fmla="*/ 75 w 141"/>
                <a:gd name="T55" fmla="*/ 86 h 130"/>
                <a:gd name="T56" fmla="*/ 108 w 141"/>
                <a:gd name="T57" fmla="*/ 113 h 130"/>
                <a:gd name="T58" fmla="*/ 127 w 141"/>
                <a:gd name="T59" fmla="*/ 16 h 130"/>
                <a:gd name="T60" fmla="*/ 23 w 141"/>
                <a:gd name="T61" fmla="*/ 59 h 130"/>
                <a:gd name="T62" fmla="*/ 49 w 141"/>
                <a:gd name="T63" fmla="*/ 68 h 130"/>
                <a:gd name="T64" fmla="*/ 52 w 141"/>
                <a:gd name="T65" fmla="*/ 67 h 130"/>
                <a:gd name="T66" fmla="*/ 98 w 141"/>
                <a:gd name="T67" fmla="*/ 40 h 130"/>
                <a:gd name="T68" fmla="*/ 110 w 141"/>
                <a:gd name="T69" fmla="*/ 3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" h="130">
                  <a:moveTo>
                    <a:pt x="75" y="101"/>
                  </a:moveTo>
                  <a:cubicBezTo>
                    <a:pt x="69" y="108"/>
                    <a:pt x="63" y="114"/>
                    <a:pt x="56" y="120"/>
                  </a:cubicBezTo>
                  <a:cubicBezTo>
                    <a:pt x="56" y="120"/>
                    <a:pt x="56" y="121"/>
                    <a:pt x="55" y="121"/>
                  </a:cubicBezTo>
                  <a:cubicBezTo>
                    <a:pt x="54" y="122"/>
                    <a:pt x="52" y="122"/>
                    <a:pt x="51" y="120"/>
                  </a:cubicBezTo>
                  <a:cubicBezTo>
                    <a:pt x="50" y="118"/>
                    <a:pt x="49" y="117"/>
                    <a:pt x="49" y="115"/>
                  </a:cubicBezTo>
                  <a:cubicBezTo>
                    <a:pt x="45" y="103"/>
                    <a:pt x="42" y="90"/>
                    <a:pt x="38" y="78"/>
                  </a:cubicBezTo>
                  <a:cubicBezTo>
                    <a:pt x="38" y="77"/>
                    <a:pt x="37" y="76"/>
                    <a:pt x="36" y="75"/>
                  </a:cubicBezTo>
                  <a:cubicBezTo>
                    <a:pt x="26" y="72"/>
                    <a:pt x="16" y="69"/>
                    <a:pt x="7" y="65"/>
                  </a:cubicBezTo>
                  <a:cubicBezTo>
                    <a:pt x="5" y="64"/>
                    <a:pt x="4" y="63"/>
                    <a:pt x="2" y="62"/>
                  </a:cubicBezTo>
                  <a:cubicBezTo>
                    <a:pt x="0" y="60"/>
                    <a:pt x="1" y="57"/>
                    <a:pt x="3" y="55"/>
                  </a:cubicBezTo>
                  <a:cubicBezTo>
                    <a:pt x="4" y="54"/>
                    <a:pt x="5" y="54"/>
                    <a:pt x="6" y="53"/>
                  </a:cubicBezTo>
                  <a:cubicBezTo>
                    <a:pt x="48" y="36"/>
                    <a:pt x="89" y="19"/>
                    <a:pt x="130" y="2"/>
                  </a:cubicBezTo>
                  <a:cubicBezTo>
                    <a:pt x="132" y="1"/>
                    <a:pt x="133" y="1"/>
                    <a:pt x="135" y="0"/>
                  </a:cubicBezTo>
                  <a:cubicBezTo>
                    <a:pt x="139" y="0"/>
                    <a:pt x="141" y="2"/>
                    <a:pt x="140" y="5"/>
                  </a:cubicBezTo>
                  <a:cubicBezTo>
                    <a:pt x="134" y="38"/>
                    <a:pt x="128" y="70"/>
                    <a:pt x="122" y="102"/>
                  </a:cubicBezTo>
                  <a:cubicBezTo>
                    <a:pt x="121" y="109"/>
                    <a:pt x="120" y="115"/>
                    <a:pt x="119" y="121"/>
                  </a:cubicBezTo>
                  <a:cubicBezTo>
                    <a:pt x="118" y="128"/>
                    <a:pt x="111" y="130"/>
                    <a:pt x="106" y="126"/>
                  </a:cubicBezTo>
                  <a:cubicBezTo>
                    <a:pt x="96" y="118"/>
                    <a:pt x="87" y="111"/>
                    <a:pt x="77" y="103"/>
                  </a:cubicBezTo>
                  <a:cubicBezTo>
                    <a:pt x="77" y="102"/>
                    <a:pt x="76" y="102"/>
                    <a:pt x="75" y="101"/>
                  </a:cubicBezTo>
                  <a:close/>
                  <a:moveTo>
                    <a:pt x="110" y="33"/>
                  </a:moveTo>
                  <a:cubicBezTo>
                    <a:pt x="110" y="33"/>
                    <a:pt x="110" y="33"/>
                    <a:pt x="110" y="33"/>
                  </a:cubicBezTo>
                  <a:cubicBezTo>
                    <a:pt x="110" y="34"/>
                    <a:pt x="110" y="34"/>
                    <a:pt x="109" y="34"/>
                  </a:cubicBezTo>
                  <a:cubicBezTo>
                    <a:pt x="96" y="47"/>
                    <a:pt x="82" y="60"/>
                    <a:pt x="68" y="73"/>
                  </a:cubicBezTo>
                  <a:cubicBezTo>
                    <a:pt x="67" y="74"/>
                    <a:pt x="67" y="75"/>
                    <a:pt x="67" y="76"/>
                  </a:cubicBezTo>
                  <a:cubicBezTo>
                    <a:pt x="66" y="80"/>
                    <a:pt x="66" y="84"/>
                    <a:pt x="65" y="88"/>
                  </a:cubicBezTo>
                  <a:cubicBezTo>
                    <a:pt x="65" y="90"/>
                    <a:pt x="65" y="93"/>
                    <a:pt x="65" y="95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8" y="92"/>
                    <a:pt x="71" y="89"/>
                    <a:pt x="75" y="86"/>
                  </a:cubicBezTo>
                  <a:cubicBezTo>
                    <a:pt x="86" y="95"/>
                    <a:pt x="97" y="104"/>
                    <a:pt x="108" y="113"/>
                  </a:cubicBezTo>
                  <a:cubicBezTo>
                    <a:pt x="115" y="81"/>
                    <a:pt x="121" y="48"/>
                    <a:pt x="127" y="16"/>
                  </a:cubicBezTo>
                  <a:cubicBezTo>
                    <a:pt x="92" y="30"/>
                    <a:pt x="58" y="44"/>
                    <a:pt x="23" y="59"/>
                  </a:cubicBezTo>
                  <a:cubicBezTo>
                    <a:pt x="32" y="62"/>
                    <a:pt x="41" y="65"/>
                    <a:pt x="49" y="68"/>
                  </a:cubicBezTo>
                  <a:cubicBezTo>
                    <a:pt x="50" y="68"/>
                    <a:pt x="51" y="68"/>
                    <a:pt x="52" y="67"/>
                  </a:cubicBezTo>
                  <a:cubicBezTo>
                    <a:pt x="67" y="58"/>
                    <a:pt x="83" y="49"/>
                    <a:pt x="98" y="40"/>
                  </a:cubicBezTo>
                  <a:cubicBezTo>
                    <a:pt x="102" y="38"/>
                    <a:pt x="106" y="35"/>
                    <a:pt x="110" y="33"/>
                  </a:cubicBezTo>
                  <a:close/>
                </a:path>
              </a:pathLst>
            </a:custGeom>
            <a:solidFill>
              <a:srgbClr val="28BCEF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" name="Прямоугольник 185"/>
            <p:cNvSpPr/>
            <p:nvPr/>
          </p:nvSpPr>
          <p:spPr>
            <a:xfrm>
              <a:off x="9431536" y="5741029"/>
              <a:ext cx="1057627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750" dirty="0">
                <a:latin typeface="Arial" panose="020B0604020202020204" pitchFamily="34" charset="0"/>
                <a:ea typeface="Acrom" charset="0"/>
                <a:cs typeface="Arial" panose="020B0604020202020204" pitchFamily="34" charset="0"/>
              </a:endParaRPr>
            </a:p>
            <a:p>
              <a:r>
                <a:rPr lang="en-US" sz="750" dirty="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rPr>
                <a:t>teamidea.ru</a:t>
              </a:r>
            </a:p>
          </p:txBody>
        </p:sp>
      </p:grpSp>
      <p:sp>
        <p:nvSpPr>
          <p:cNvPr id="185" name="Заголовок 1"/>
          <p:cNvSpPr txBox="1">
            <a:spLocks/>
          </p:cNvSpPr>
          <p:nvPr/>
        </p:nvSpPr>
        <p:spPr>
          <a:xfrm>
            <a:off x="504347" y="2208766"/>
            <a:ext cx="11165740" cy="18791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sz="3600" b="1">
                <a:solidFill>
                  <a:srgbClr val="002F4C"/>
                </a:solidFill>
              </a:rPr>
              <a:t>Спасибо за внимание!</a:t>
            </a:r>
            <a:endParaRPr lang="en-US" sz="3600" b="1">
              <a:solidFill>
                <a:srgbClr val="002F4C"/>
              </a:solidFill>
            </a:endParaRPr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938" y="5478652"/>
            <a:ext cx="1984408" cy="55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4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9260289" y="3308117"/>
            <a:ext cx="515311" cy="5153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Заголовок 1"/>
          <p:cNvSpPr txBox="1">
            <a:spLocks/>
          </p:cNvSpPr>
          <p:nvPr/>
        </p:nvSpPr>
        <p:spPr>
          <a:xfrm>
            <a:off x="9248603" y="3441247"/>
            <a:ext cx="707658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800" dirty="0">
                <a:solidFill>
                  <a:schemeClr val="bg1"/>
                </a:solidFill>
              </a:rPr>
              <a:t>20</a:t>
            </a:r>
            <a:r>
              <a:rPr lang="en-US" sz="1800" dirty="0">
                <a:solidFill>
                  <a:schemeClr val="bg1"/>
                </a:solidFill>
              </a:rPr>
              <a:t>0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456026" y="3312085"/>
            <a:ext cx="515311" cy="5153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Заголовок 1"/>
          <p:cNvSpPr txBox="1">
            <a:spLocks/>
          </p:cNvSpPr>
          <p:nvPr/>
        </p:nvSpPr>
        <p:spPr>
          <a:xfrm>
            <a:off x="6382865" y="3429289"/>
            <a:ext cx="707658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800">
                <a:solidFill>
                  <a:schemeClr val="bg1"/>
                </a:solidFill>
              </a:rPr>
              <a:t>  </a:t>
            </a:r>
            <a:r>
              <a:rPr lang="en-US" sz="1800">
                <a:solidFill>
                  <a:schemeClr val="bg1"/>
                </a:solidFill>
              </a:rPr>
              <a:t>#1</a:t>
            </a: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456026" y="1419912"/>
            <a:ext cx="515311" cy="5153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9260289" y="1419912"/>
            <a:ext cx="515311" cy="5153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 Компании </a:t>
            </a:r>
            <a:r>
              <a:rPr lang="en-US" err="1"/>
              <a:t>TeamIdea</a:t>
            </a:r>
            <a:endParaRPr lang="ru-RU"/>
          </a:p>
        </p:txBody>
      </p:sp>
      <p:sp>
        <p:nvSpPr>
          <p:cNvPr id="41" name="Объект 17"/>
          <p:cNvSpPr>
            <a:spLocks noGrp="1"/>
          </p:cNvSpPr>
          <p:nvPr>
            <p:ph idx="1"/>
          </p:nvPr>
        </p:nvSpPr>
        <p:spPr>
          <a:xfrm>
            <a:off x="504063" y="1370286"/>
            <a:ext cx="4791638" cy="3510851"/>
          </a:xfrm>
        </p:spPr>
        <p:txBody>
          <a:bodyPr vert="horz" lIns="0" tIns="0" rIns="0" bIns="45720" rtlCol="0" anchor="t">
            <a:noAutofit/>
          </a:bodyPr>
          <a:lstStyle/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TeamIdea</a:t>
            </a:r>
            <a:r>
              <a:rPr lang="ru-RU" sz="1600" b="1" dirty="0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 – платиновый партнер SAP, входящий в состав </a:t>
            </a:r>
            <a:r>
              <a:rPr lang="ru-RU" sz="1600" b="1" dirty="0" err="1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United</a:t>
            </a:r>
            <a:r>
              <a:rPr lang="ru-RU" sz="1600" b="1" dirty="0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 </a:t>
            </a:r>
            <a:r>
              <a:rPr lang="ru-RU" sz="1600" b="1" dirty="0" err="1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VARs</a:t>
            </a:r>
            <a:r>
              <a:rPr lang="ru-RU" sz="1600" b="1" dirty="0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, </a:t>
            </a:r>
            <a:r>
              <a:rPr lang="ru-RU" sz="1600" dirty="0">
                <a:latin typeface="Arial"/>
                <a:ea typeface="Acrom" charset="0"/>
                <a:cs typeface="Arial"/>
              </a:rPr>
              <a:t>обладающий сильнейшими компетенциями в областях: </a:t>
            </a: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/>
                <a:ea typeface="Acrom" charset="0"/>
                <a:cs typeface="Arial"/>
              </a:rPr>
              <a:t>e-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commerce</a:t>
            </a:r>
            <a:r>
              <a:rPr lang="ru-RU" sz="1600" dirty="0">
                <a:latin typeface="Arial"/>
                <a:ea typeface="Acrom" charset="0"/>
                <a:cs typeface="Arial"/>
              </a:rPr>
              <a:t>, складская логистика, оптовая </a:t>
            </a: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/>
                <a:ea typeface="Acrom" charset="0"/>
                <a:cs typeface="Arial"/>
              </a:rPr>
              <a:t>и розничная торговля, производство и другие. </a:t>
            </a: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ru-RU" sz="1600" dirty="0">
              <a:latin typeface="Arial"/>
              <a:ea typeface="Acrom" charset="0"/>
              <a:cs typeface="Arial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/>
                <a:ea typeface="Acrom" charset="0"/>
                <a:cs typeface="Arial"/>
              </a:rPr>
              <a:t>В числе клиентов 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TeamIdea</a:t>
            </a:r>
            <a:r>
              <a:rPr lang="ru-RU" sz="1600" dirty="0">
                <a:latin typeface="Arial"/>
                <a:ea typeface="Acrom" charset="0"/>
                <a:cs typeface="Arial"/>
              </a:rPr>
              <a:t>: Марс, 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М.Видео</a:t>
            </a:r>
            <a:r>
              <a:rPr lang="ru-RU" sz="1600" dirty="0">
                <a:latin typeface="Arial"/>
                <a:ea typeface="Acrom" charset="0"/>
                <a:cs typeface="Arial"/>
              </a:rPr>
              <a:t>-Эльдорадо, Черкизово, ОМПК, Утконос, Связной, Твой Дом, 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Медсервис</a:t>
            </a:r>
            <a:r>
              <a:rPr lang="ru-RU" sz="1600" dirty="0">
                <a:latin typeface="Arial"/>
                <a:ea typeface="Acrom" charset="0"/>
                <a:cs typeface="Arial"/>
              </a:rPr>
              <a:t> Плюс, 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Hochland</a:t>
            </a:r>
            <a:r>
              <a:rPr lang="ru-RU" sz="1600" dirty="0">
                <a:latin typeface="Arial"/>
                <a:ea typeface="Acrom" charset="0"/>
                <a:cs typeface="Arial"/>
              </a:rPr>
              <a:t>, 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Kimberly-Clark</a:t>
            </a:r>
            <a:r>
              <a:rPr lang="ru-RU" sz="1600" dirty="0">
                <a:latin typeface="Arial"/>
                <a:ea typeface="Acrom" charset="0"/>
                <a:cs typeface="Arial"/>
              </a:rPr>
              <a:t>, BOS</a:t>
            </a:r>
            <a:r>
              <a:rPr lang="en-US" sz="1600" dirty="0">
                <a:latin typeface="Arial"/>
                <a:ea typeface="Acrom" charset="0"/>
                <a:cs typeface="Arial"/>
              </a:rPr>
              <a:t>C</a:t>
            </a:r>
            <a:r>
              <a:rPr lang="ru-RU" sz="1600" dirty="0">
                <a:latin typeface="Arial"/>
                <a:ea typeface="Acrom" charset="0"/>
                <a:cs typeface="Arial"/>
              </a:rPr>
              <a:t>H, Северсталь, ТВЭЛ, </a:t>
            </a:r>
            <a:r>
              <a:rPr lang="ru-RU" sz="1600" dirty="0" err="1">
                <a:latin typeface="Arial"/>
                <a:ea typeface="Acrom" charset="0"/>
                <a:cs typeface="Arial"/>
              </a:rPr>
              <a:t>РосЭнергоАтом</a:t>
            </a:r>
            <a:r>
              <a:rPr lang="en-US" sz="1600" dirty="0">
                <a:latin typeface="Arial"/>
                <a:ea typeface="Acrom" charset="0"/>
                <a:cs typeface="Arial"/>
              </a:rPr>
              <a:t>,</a:t>
            </a:r>
            <a:r>
              <a:rPr lang="ru-RU" sz="1600" dirty="0">
                <a:latin typeface="Arial"/>
                <a:ea typeface="Acrom" charset="0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MSD, Samsung, Gruma, </a:t>
            </a:r>
            <a:endParaRPr lang="ru-RU" sz="1600" dirty="0">
              <a:latin typeface="Arial"/>
              <a:cs typeface="Arial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en-US" sz="1600" dirty="0">
                <a:latin typeface="Arial"/>
                <a:cs typeface="Arial"/>
              </a:rPr>
              <a:t>Medtronic, STADA, Sanofi, Berlin-</a:t>
            </a:r>
            <a:r>
              <a:rPr lang="en-US" sz="1600" dirty="0" err="1">
                <a:latin typeface="Arial"/>
                <a:cs typeface="Arial"/>
              </a:rPr>
              <a:t>Chemie</a:t>
            </a:r>
            <a:r>
              <a:rPr lang="ru-RU" sz="1600" dirty="0">
                <a:latin typeface="Arial"/>
                <a:cs typeface="Arial"/>
              </a:rPr>
              <a:t> и </a:t>
            </a:r>
            <a:r>
              <a:rPr lang="ru-RU" sz="1600" dirty="0">
                <a:latin typeface="Arial"/>
                <a:ea typeface="Acrom" charset="0"/>
                <a:cs typeface="Arial"/>
              </a:rPr>
              <a:t>многие другие известные российские и международные компании.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2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8936044" y="1505376"/>
            <a:ext cx="2498340" cy="1806709"/>
            <a:chOff x="2645369" y="2910118"/>
            <a:chExt cx="2498340" cy="1806709"/>
          </a:xfrm>
        </p:grpSpPr>
        <p:sp>
          <p:nvSpPr>
            <p:cNvPr id="10" name="TextBox 9"/>
            <p:cNvSpPr txBox="1"/>
            <p:nvPr/>
          </p:nvSpPr>
          <p:spPr>
            <a:xfrm>
              <a:off x="2645369" y="3844030"/>
              <a:ext cx="2498340" cy="872797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defPPr>
                <a:defRPr lang="ru-RU"/>
              </a:defPPr>
              <a:lvl1pPr indent="0" algn="ctr">
                <a:lnSpc>
                  <a:spcPts val="14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050" spc="-2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>
                <a:lnSpc>
                  <a:spcPts val="1500"/>
                </a:lnSpc>
              </a:pPr>
              <a:r>
                <a:rPr lang="ru-RU" sz="1200" cap="all" dirty="0"/>
                <a:t>более </a:t>
              </a:r>
              <a:r>
                <a:rPr lang="en-US" sz="1200" cap="all" dirty="0"/>
                <a:t>40</a:t>
              </a:r>
              <a:r>
                <a:rPr lang="ru-RU" sz="1200" cap="all" dirty="0"/>
                <a:t>0 </a:t>
              </a:r>
            </a:p>
            <a:p>
              <a:pPr>
                <a:lnSpc>
                  <a:spcPts val="1500"/>
                </a:lnSpc>
              </a:pPr>
              <a:r>
                <a:rPr lang="ru-RU" sz="1200" cap="all" dirty="0"/>
                <a:t>специалистов</a:t>
              </a:r>
            </a:p>
          </p:txBody>
        </p:sp>
        <p:sp>
          <p:nvSpPr>
            <p:cNvPr id="11" name="Полилиния 10"/>
            <p:cNvSpPr/>
            <p:nvPr/>
          </p:nvSpPr>
          <p:spPr>
            <a:xfrm flipV="1">
              <a:off x="3184671" y="3671248"/>
              <a:ext cx="1511511" cy="57866"/>
            </a:xfrm>
            <a:custGeom>
              <a:avLst/>
              <a:gdLst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0"/>
                <a:gd name="connsiteX1" fmla="*/ 11157155 w 111571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57155">
                  <a:moveTo>
                    <a:pt x="0" y="0"/>
                  </a:moveTo>
                  <a:lnTo>
                    <a:pt x="11157155" y="0"/>
                  </a:lnTo>
                </a:path>
              </a:pathLst>
            </a:cu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8678" y="2910118"/>
              <a:ext cx="896112" cy="729554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6174408" y="3337542"/>
            <a:ext cx="2072761" cy="1795819"/>
            <a:chOff x="5125269" y="2921008"/>
            <a:chExt cx="2072761" cy="1795819"/>
          </a:xfrm>
        </p:grpSpPr>
        <p:sp>
          <p:nvSpPr>
            <p:cNvPr id="14" name="TextBox 13"/>
            <p:cNvSpPr txBox="1"/>
            <p:nvPr/>
          </p:nvSpPr>
          <p:spPr>
            <a:xfrm>
              <a:off x="5125269" y="3844030"/>
              <a:ext cx="2072761" cy="872797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defPPr>
                <a:defRPr lang="ru-RU"/>
              </a:defPPr>
              <a:lvl1pPr indent="0">
                <a:lnSpc>
                  <a:spcPts val="14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900" spc="-2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ctr">
                <a:lnSpc>
                  <a:spcPts val="1500"/>
                </a:lnSpc>
                <a:buClr>
                  <a:schemeClr val="accent1"/>
                </a:buClr>
              </a:pPr>
              <a:r>
                <a:rPr lang="ru-RU" sz="1200" cap="all" dirty="0"/>
                <a:t>мы первые в СНГ</a:t>
              </a:r>
            </a:p>
            <a:p>
              <a:pPr algn="ctr">
                <a:lnSpc>
                  <a:spcPts val="1500"/>
                </a:lnSpc>
                <a:buClr>
                  <a:schemeClr val="accent1"/>
                </a:buClr>
              </a:pPr>
              <a:r>
                <a:rPr lang="ru-RU" sz="1200" cap="all" dirty="0"/>
                <a:t>запустили для                         наших Клиентов*</a:t>
              </a:r>
            </a:p>
            <a:p>
              <a:pPr marL="180000">
                <a:lnSpc>
                  <a:spcPts val="1300"/>
                </a:lnSpc>
                <a:buClr>
                  <a:schemeClr val="accent1"/>
                </a:buClr>
              </a:pPr>
              <a:endParaRPr lang="ru-RU" sz="1100" b="1" cap="all" spc="0" dirty="0"/>
            </a:p>
            <a:p>
              <a:pPr>
                <a:lnSpc>
                  <a:spcPts val="1300"/>
                </a:lnSpc>
                <a:spcBef>
                  <a:spcPts val="300"/>
                </a:spcBef>
                <a:buClr>
                  <a:schemeClr val="accent1"/>
                </a:buClr>
              </a:pPr>
              <a:endParaRPr lang="ru-RU" sz="1100" b="1" cap="all" spc="0" dirty="0"/>
            </a:p>
          </p:txBody>
        </p:sp>
        <p:sp>
          <p:nvSpPr>
            <p:cNvPr id="15" name="Полилиния 14"/>
            <p:cNvSpPr/>
            <p:nvPr/>
          </p:nvSpPr>
          <p:spPr>
            <a:xfrm flipV="1">
              <a:off x="5405895" y="3671248"/>
              <a:ext cx="1511511" cy="57866"/>
            </a:xfrm>
            <a:custGeom>
              <a:avLst/>
              <a:gdLst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0"/>
                <a:gd name="connsiteX1" fmla="*/ 11157155 w 111571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57155">
                  <a:moveTo>
                    <a:pt x="0" y="0"/>
                  </a:moveTo>
                  <a:lnTo>
                    <a:pt x="11157155" y="0"/>
                  </a:lnTo>
                </a:path>
              </a:pathLst>
            </a:cu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5570" y="2921008"/>
              <a:ext cx="703648" cy="680647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9422248" y="3337542"/>
            <a:ext cx="1525933" cy="1801759"/>
            <a:chOff x="9648102" y="2915068"/>
            <a:chExt cx="1525933" cy="1801759"/>
          </a:xfrm>
        </p:grpSpPr>
        <p:sp>
          <p:nvSpPr>
            <p:cNvPr id="23" name="TextBox 22"/>
            <p:cNvSpPr txBox="1"/>
            <p:nvPr/>
          </p:nvSpPr>
          <p:spPr>
            <a:xfrm>
              <a:off x="9648102" y="3844030"/>
              <a:ext cx="1525933" cy="872797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defPPr>
                <a:defRPr lang="ru-RU"/>
              </a:defPPr>
              <a:lvl1pPr indent="0" algn="ctr">
                <a:lnSpc>
                  <a:spcPts val="1400"/>
                </a:lnSpc>
                <a:spcBef>
                  <a:spcPts val="0"/>
                </a:spcBef>
                <a:buClr>
                  <a:schemeClr val="accent1"/>
                </a:buClr>
                <a:buFont typeface="Arial" panose="020B0604020202020204" pitchFamily="34" charset="0"/>
                <a:buNone/>
                <a:defRPr sz="1100" cap="all" spc="-2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>
                <a:lnSpc>
                  <a:spcPts val="1500"/>
                </a:lnSpc>
              </a:pPr>
              <a:r>
                <a:rPr lang="ru-RU" sz="1200" dirty="0"/>
                <a:t>Более </a:t>
              </a:r>
              <a:r>
                <a:rPr lang="en-US" sz="1200" dirty="0"/>
                <a:t>20</a:t>
              </a:r>
              <a:r>
                <a:rPr lang="ru-RU" sz="1200" dirty="0"/>
                <a:t>0</a:t>
              </a:r>
            </a:p>
            <a:p>
              <a:pPr>
                <a:lnSpc>
                  <a:spcPts val="1500"/>
                </a:lnSpc>
              </a:pPr>
              <a:r>
                <a:rPr lang="en-US" sz="1200" dirty="0"/>
                <a:t>Sap </a:t>
              </a:r>
              <a:r>
                <a:rPr lang="ru-RU" sz="1200" dirty="0"/>
                <a:t>проектов</a:t>
              </a:r>
              <a:endParaRPr lang="en-US" sz="1200" dirty="0"/>
            </a:p>
          </p:txBody>
        </p:sp>
        <p:sp>
          <p:nvSpPr>
            <p:cNvPr id="24" name="Полилиния 23"/>
            <p:cNvSpPr/>
            <p:nvPr/>
          </p:nvSpPr>
          <p:spPr>
            <a:xfrm flipV="1">
              <a:off x="9655313" y="3671248"/>
              <a:ext cx="1511511" cy="57866"/>
            </a:xfrm>
            <a:custGeom>
              <a:avLst/>
              <a:gdLst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0"/>
                <a:gd name="connsiteX1" fmla="*/ 11157155 w 111571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57155">
                  <a:moveTo>
                    <a:pt x="0" y="0"/>
                  </a:moveTo>
                  <a:lnTo>
                    <a:pt x="11157155" y="0"/>
                  </a:lnTo>
                </a:path>
              </a:pathLst>
            </a:cu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5699" y="2915068"/>
              <a:ext cx="847580" cy="713144"/>
            </a:xfrm>
            <a:prstGeom prst="rect">
              <a:avLst/>
            </a:prstGeom>
          </p:spPr>
        </p:pic>
      </p:grpSp>
      <p:sp>
        <p:nvSpPr>
          <p:cNvPr id="29" name="Объект 17"/>
          <p:cNvSpPr txBox="1">
            <a:spLocks/>
          </p:cNvSpPr>
          <p:nvPr/>
        </p:nvSpPr>
        <p:spPr>
          <a:xfrm>
            <a:off x="6388586" y="5150826"/>
            <a:ext cx="5319227" cy="545813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spcBef>
                <a:spcPts val="0"/>
              </a:spcBef>
              <a:buNone/>
            </a:pP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*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SAP HYBRIS • SAP S/4HANA</a:t>
            </a: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for Retail • SAP SCP •</a:t>
            </a:r>
            <a:endParaRPr lang="ru-RU" sz="1100" spc="-20" dirty="0">
              <a:solidFill>
                <a:schemeClr val="accent1"/>
              </a:solidFill>
              <a:ea typeface="Acrom" charset="0"/>
            </a:endParaRPr>
          </a:p>
          <a:p>
            <a:pPr marL="0" indent="0">
              <a:lnSpc>
                <a:spcPts val="1400"/>
              </a:lnSpc>
              <a:spcBef>
                <a:spcPts val="0"/>
              </a:spcBef>
              <a:buNone/>
            </a:pP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 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SAP EWM +</a:t>
            </a: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ERP on HANA • SAP MAP • SAP</a:t>
            </a: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F&amp;R • SAP</a:t>
            </a:r>
            <a:r>
              <a:rPr lang="ru-RU" sz="1100" spc="-20" dirty="0">
                <a:solidFill>
                  <a:schemeClr val="accent1"/>
                </a:solidFill>
                <a:ea typeface="Acrom" charset="0"/>
              </a:rPr>
              <a:t> </a:t>
            </a:r>
            <a:r>
              <a:rPr lang="en-US" sz="1100" spc="-20" dirty="0">
                <a:solidFill>
                  <a:schemeClr val="accent1"/>
                </a:solidFill>
                <a:ea typeface="Acrom" charset="0"/>
              </a:rPr>
              <a:t>in AGRO industry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221540" y="2266506"/>
            <a:ext cx="1978497" cy="1045579"/>
            <a:chOff x="376618" y="3671248"/>
            <a:chExt cx="1978497" cy="1045579"/>
          </a:xfrm>
        </p:grpSpPr>
        <p:sp>
          <p:nvSpPr>
            <p:cNvPr id="6" name="TextBox 5"/>
            <p:cNvSpPr txBox="1"/>
            <p:nvPr/>
          </p:nvSpPr>
          <p:spPr>
            <a:xfrm>
              <a:off x="376618" y="3844030"/>
              <a:ext cx="1978497" cy="872797"/>
            </a:xfrm>
            <a:prstGeom prst="rect">
              <a:avLst/>
            </a:prstGeom>
          </p:spPr>
          <p:txBody>
            <a:bodyPr vert="horz" lIns="0" tIns="0" rIns="0" bIns="45720" rtlCol="0" anchor="t">
              <a:noAutofit/>
            </a:bodyPr>
            <a:lstStyle>
              <a:defPPr>
                <a:defRPr lang="ru-RU"/>
              </a:defPPr>
              <a:lvl1pPr indent="0" algn="ctr">
                <a:lnSpc>
                  <a:spcPts val="15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cap="all" spc="-2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ru-RU" dirty="0">
                  <a:latin typeface="Arial"/>
                  <a:cs typeface="Arial"/>
                </a:rPr>
                <a:t>1</a:t>
              </a:r>
              <a:r>
                <a:rPr lang="en-US" dirty="0">
                  <a:latin typeface="Arial"/>
                  <a:cs typeface="Arial"/>
                </a:rPr>
                <a:t>8</a:t>
              </a:r>
              <a:r>
                <a:rPr lang="ru-RU" dirty="0">
                  <a:latin typeface="Arial"/>
                  <a:cs typeface="Arial"/>
                </a:rPr>
                <a:t> лет на рынке</a:t>
              </a:r>
              <a:endParaRPr lang="en-US" dirty="0">
                <a:latin typeface="Arial"/>
                <a:cs typeface="Arial"/>
              </a:endParaRPr>
            </a:p>
            <a:p>
              <a:r>
                <a:rPr lang="ru-RU" dirty="0">
                  <a:latin typeface="Arial"/>
                  <a:cs typeface="Arial"/>
                </a:rPr>
                <a:t>IT</a:t>
              </a:r>
              <a:r>
                <a:rPr lang="en-US" dirty="0">
                  <a:latin typeface="Arial"/>
                  <a:cs typeface="Arial"/>
                </a:rPr>
                <a:t> </a:t>
              </a:r>
              <a:r>
                <a:rPr lang="ru-RU" dirty="0">
                  <a:latin typeface="Arial"/>
                  <a:cs typeface="Arial"/>
                </a:rPr>
                <a:t>консалтинга </a:t>
              </a:r>
              <a:endParaRPr lang="ru-RU" dirty="0"/>
            </a:p>
            <a:p>
              <a:r>
                <a:rPr lang="ru-RU" dirty="0"/>
                <a:t>в России и СНГ</a:t>
              </a:r>
            </a:p>
          </p:txBody>
        </p:sp>
        <p:sp>
          <p:nvSpPr>
            <p:cNvPr id="7" name="Полилиния 6"/>
            <p:cNvSpPr/>
            <p:nvPr/>
          </p:nvSpPr>
          <p:spPr>
            <a:xfrm flipV="1">
              <a:off x="609927" y="3671248"/>
              <a:ext cx="1511511" cy="57866"/>
            </a:xfrm>
            <a:custGeom>
              <a:avLst/>
              <a:gdLst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110613"/>
                <a:gd name="connsiteX1" fmla="*/ 11157155 w 11157155"/>
                <a:gd name="connsiteY1" fmla="*/ 0 h 110613"/>
                <a:gd name="connsiteX2" fmla="*/ 11149780 w 11157155"/>
                <a:gd name="connsiteY2" fmla="*/ 110613 h 110613"/>
                <a:gd name="connsiteX0" fmla="*/ 0 w 11157155"/>
                <a:gd name="connsiteY0" fmla="*/ 0 h 0"/>
                <a:gd name="connsiteX1" fmla="*/ 11157155 w 111571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57155">
                  <a:moveTo>
                    <a:pt x="0" y="0"/>
                  </a:moveTo>
                  <a:lnTo>
                    <a:pt x="11157155" y="0"/>
                  </a:lnTo>
                </a:path>
              </a:pathLst>
            </a:custGeom>
            <a:noFill/>
            <a:ln w="12700">
              <a:solidFill>
                <a:srgbClr val="4A4A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AutoShape 3"/>
          <p:cNvSpPr>
            <a:spLocks noChangeAspect="1" noChangeArrowheads="1" noTextEdit="1"/>
          </p:cNvSpPr>
          <p:nvPr/>
        </p:nvSpPr>
        <p:spPr bwMode="auto">
          <a:xfrm>
            <a:off x="6954484" y="1371874"/>
            <a:ext cx="5111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7067197" y="1808437"/>
            <a:ext cx="385763" cy="384175"/>
          </a:xfrm>
          <a:prstGeom prst="ellipse">
            <a:avLst/>
          </a:prstGeom>
          <a:solidFill>
            <a:srgbClr val="FCF3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7198959" y="1892574"/>
            <a:ext cx="123825" cy="122238"/>
          </a:xfrm>
          <a:custGeom>
            <a:avLst/>
            <a:gdLst>
              <a:gd name="T0" fmla="*/ 13 w 118"/>
              <a:gd name="T1" fmla="*/ 21 h 118"/>
              <a:gd name="T2" fmla="*/ 13 w 118"/>
              <a:gd name="T3" fmla="*/ 21 h 118"/>
              <a:gd name="T4" fmla="*/ 67 w 118"/>
              <a:gd name="T5" fmla="*/ 41 h 118"/>
              <a:gd name="T6" fmla="*/ 96 w 118"/>
              <a:gd name="T7" fmla="*/ 90 h 118"/>
              <a:gd name="T8" fmla="*/ 96 w 118"/>
              <a:gd name="T9" fmla="*/ 92 h 118"/>
              <a:gd name="T10" fmla="*/ 97 w 118"/>
              <a:gd name="T11" fmla="*/ 98 h 118"/>
              <a:gd name="T12" fmla="*/ 99 w 118"/>
              <a:gd name="T13" fmla="*/ 110 h 118"/>
              <a:gd name="T14" fmla="*/ 109 w 118"/>
              <a:gd name="T15" fmla="*/ 118 h 118"/>
              <a:gd name="T16" fmla="*/ 110 w 118"/>
              <a:gd name="T17" fmla="*/ 118 h 118"/>
              <a:gd name="T18" fmla="*/ 118 w 118"/>
              <a:gd name="T19" fmla="*/ 108 h 118"/>
              <a:gd name="T20" fmla="*/ 118 w 118"/>
              <a:gd name="T21" fmla="*/ 107 h 118"/>
              <a:gd name="T22" fmla="*/ 118 w 118"/>
              <a:gd name="T23" fmla="*/ 105 h 118"/>
              <a:gd name="T24" fmla="*/ 118 w 118"/>
              <a:gd name="T25" fmla="*/ 102 h 118"/>
              <a:gd name="T26" fmla="*/ 118 w 118"/>
              <a:gd name="T27" fmla="*/ 100 h 118"/>
              <a:gd name="T28" fmla="*/ 115 w 118"/>
              <a:gd name="T29" fmla="*/ 86 h 118"/>
              <a:gd name="T30" fmla="*/ 91 w 118"/>
              <a:gd name="T31" fmla="*/ 37 h 118"/>
              <a:gd name="T32" fmla="*/ 14 w 118"/>
              <a:gd name="T33" fmla="*/ 0 h 118"/>
              <a:gd name="T34" fmla="*/ 13 w 118"/>
              <a:gd name="T35" fmla="*/ 0 h 118"/>
              <a:gd name="T36" fmla="*/ 11 w 118"/>
              <a:gd name="T37" fmla="*/ 0 h 118"/>
              <a:gd name="T38" fmla="*/ 0 w 118"/>
              <a:gd name="T39" fmla="*/ 8 h 118"/>
              <a:gd name="T40" fmla="*/ 0 w 118"/>
              <a:gd name="T41" fmla="*/ 8 h 118"/>
              <a:gd name="T42" fmla="*/ 0 w 118"/>
              <a:gd name="T43" fmla="*/ 11 h 118"/>
              <a:gd name="T44" fmla="*/ 0 w 118"/>
              <a:gd name="T45" fmla="*/ 11 h 118"/>
              <a:gd name="T46" fmla="*/ 13 w 118"/>
              <a:gd name="T47" fmla="*/ 21 h 118"/>
              <a:gd name="T48" fmla="*/ 1 w 118"/>
              <a:gd name="T49" fmla="*/ 9 h 118"/>
              <a:gd name="T50" fmla="*/ 1 w 118"/>
              <a:gd name="T51" fmla="*/ 9 h 118"/>
              <a:gd name="T52" fmla="*/ 11 w 118"/>
              <a:gd name="T53" fmla="*/ 1 h 118"/>
              <a:gd name="T54" fmla="*/ 13 w 118"/>
              <a:gd name="T55" fmla="*/ 1 h 118"/>
              <a:gd name="T56" fmla="*/ 14 w 118"/>
              <a:gd name="T57" fmla="*/ 1 h 118"/>
              <a:gd name="T58" fmla="*/ 90 w 118"/>
              <a:gd name="T59" fmla="*/ 38 h 118"/>
              <a:gd name="T60" fmla="*/ 114 w 118"/>
              <a:gd name="T61" fmla="*/ 86 h 118"/>
              <a:gd name="T62" fmla="*/ 117 w 118"/>
              <a:gd name="T63" fmla="*/ 100 h 118"/>
              <a:gd name="T64" fmla="*/ 117 w 118"/>
              <a:gd name="T65" fmla="*/ 102 h 118"/>
              <a:gd name="T66" fmla="*/ 117 w 118"/>
              <a:gd name="T67" fmla="*/ 105 h 118"/>
              <a:gd name="T68" fmla="*/ 117 w 118"/>
              <a:gd name="T69" fmla="*/ 107 h 118"/>
              <a:gd name="T70" fmla="*/ 117 w 118"/>
              <a:gd name="T71" fmla="*/ 108 h 118"/>
              <a:gd name="T72" fmla="*/ 110 w 118"/>
              <a:gd name="T73" fmla="*/ 117 h 118"/>
              <a:gd name="T74" fmla="*/ 100 w 118"/>
              <a:gd name="T75" fmla="*/ 110 h 118"/>
              <a:gd name="T76" fmla="*/ 98 w 118"/>
              <a:gd name="T77" fmla="*/ 98 h 118"/>
              <a:gd name="T78" fmla="*/ 97 w 118"/>
              <a:gd name="T79" fmla="*/ 92 h 118"/>
              <a:gd name="T80" fmla="*/ 97 w 118"/>
              <a:gd name="T81" fmla="*/ 90 h 118"/>
              <a:gd name="T82" fmla="*/ 67 w 118"/>
              <a:gd name="T83" fmla="*/ 40 h 118"/>
              <a:gd name="T84" fmla="*/ 13 w 118"/>
              <a:gd name="T85" fmla="*/ 20 h 118"/>
              <a:gd name="T86" fmla="*/ 1 w 118"/>
              <a:gd name="T87" fmla="*/ 11 h 118"/>
              <a:gd name="T88" fmla="*/ 1 w 118"/>
              <a:gd name="T89" fmla="*/ 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118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33" y="21"/>
                  <a:pt x="52" y="28"/>
                  <a:pt x="67" y="41"/>
                </a:cubicBezTo>
                <a:cubicBezTo>
                  <a:pt x="82" y="54"/>
                  <a:pt x="92" y="71"/>
                  <a:pt x="96" y="90"/>
                </a:cubicBezTo>
                <a:cubicBezTo>
                  <a:pt x="96" y="92"/>
                  <a:pt x="96" y="92"/>
                  <a:pt x="96" y="92"/>
                </a:cubicBezTo>
                <a:cubicBezTo>
                  <a:pt x="96" y="94"/>
                  <a:pt x="97" y="96"/>
                  <a:pt x="97" y="98"/>
                </a:cubicBezTo>
                <a:cubicBezTo>
                  <a:pt x="98" y="102"/>
                  <a:pt x="98" y="106"/>
                  <a:pt x="99" y="110"/>
                </a:cubicBezTo>
                <a:cubicBezTo>
                  <a:pt x="100" y="115"/>
                  <a:pt x="105" y="118"/>
                  <a:pt x="109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4" y="117"/>
                  <a:pt x="118" y="113"/>
                  <a:pt x="118" y="108"/>
                </a:cubicBezTo>
                <a:cubicBezTo>
                  <a:pt x="118" y="108"/>
                  <a:pt x="118" y="108"/>
                  <a:pt x="118" y="107"/>
                </a:cubicBezTo>
                <a:cubicBezTo>
                  <a:pt x="118" y="106"/>
                  <a:pt x="118" y="105"/>
                  <a:pt x="118" y="105"/>
                </a:cubicBezTo>
                <a:cubicBezTo>
                  <a:pt x="118" y="104"/>
                  <a:pt x="118" y="103"/>
                  <a:pt x="118" y="102"/>
                </a:cubicBezTo>
                <a:cubicBezTo>
                  <a:pt x="118" y="101"/>
                  <a:pt x="118" y="101"/>
                  <a:pt x="118" y="100"/>
                </a:cubicBezTo>
                <a:cubicBezTo>
                  <a:pt x="117" y="95"/>
                  <a:pt x="116" y="91"/>
                  <a:pt x="115" y="86"/>
                </a:cubicBezTo>
                <a:cubicBezTo>
                  <a:pt x="110" y="65"/>
                  <a:pt x="102" y="49"/>
                  <a:pt x="91" y="37"/>
                </a:cubicBezTo>
                <a:cubicBezTo>
                  <a:pt x="70" y="14"/>
                  <a:pt x="44" y="2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5" y="0"/>
                  <a:pt x="2" y="6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7"/>
                  <a:pt x="7" y="20"/>
                  <a:pt x="13" y="21"/>
                </a:cubicBezTo>
                <a:close/>
                <a:moveTo>
                  <a:pt x="1" y="9"/>
                </a:moveTo>
                <a:cubicBezTo>
                  <a:pt x="1" y="9"/>
                  <a:pt x="1" y="9"/>
                  <a:pt x="1" y="9"/>
                </a:cubicBezTo>
                <a:cubicBezTo>
                  <a:pt x="2" y="6"/>
                  <a:pt x="6" y="1"/>
                  <a:pt x="11" y="1"/>
                </a:cubicBezTo>
                <a:cubicBezTo>
                  <a:pt x="12" y="1"/>
                  <a:pt x="12" y="1"/>
                  <a:pt x="13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44" y="3"/>
                  <a:pt x="69" y="15"/>
                  <a:pt x="90" y="38"/>
                </a:cubicBezTo>
                <a:cubicBezTo>
                  <a:pt x="101" y="49"/>
                  <a:pt x="109" y="65"/>
                  <a:pt x="114" y="86"/>
                </a:cubicBezTo>
                <a:cubicBezTo>
                  <a:pt x="115" y="91"/>
                  <a:pt x="116" y="95"/>
                  <a:pt x="117" y="100"/>
                </a:cubicBezTo>
                <a:cubicBezTo>
                  <a:pt x="117" y="101"/>
                  <a:pt x="117" y="102"/>
                  <a:pt x="117" y="102"/>
                </a:cubicBezTo>
                <a:cubicBezTo>
                  <a:pt x="117" y="103"/>
                  <a:pt x="117" y="104"/>
                  <a:pt x="117" y="105"/>
                </a:cubicBezTo>
                <a:cubicBezTo>
                  <a:pt x="117" y="105"/>
                  <a:pt x="117" y="106"/>
                  <a:pt x="117" y="107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17" y="113"/>
                  <a:pt x="114" y="116"/>
                  <a:pt x="110" y="117"/>
                </a:cubicBezTo>
                <a:cubicBezTo>
                  <a:pt x="106" y="117"/>
                  <a:pt x="101" y="114"/>
                  <a:pt x="100" y="110"/>
                </a:cubicBezTo>
                <a:cubicBezTo>
                  <a:pt x="99" y="106"/>
                  <a:pt x="99" y="102"/>
                  <a:pt x="98" y="98"/>
                </a:cubicBezTo>
                <a:cubicBezTo>
                  <a:pt x="98" y="96"/>
                  <a:pt x="97" y="94"/>
                  <a:pt x="97" y="92"/>
                </a:cubicBezTo>
                <a:cubicBezTo>
                  <a:pt x="97" y="90"/>
                  <a:pt x="97" y="90"/>
                  <a:pt x="97" y="90"/>
                </a:cubicBezTo>
                <a:cubicBezTo>
                  <a:pt x="93" y="71"/>
                  <a:pt x="83" y="53"/>
                  <a:pt x="67" y="40"/>
                </a:cubicBezTo>
                <a:cubicBezTo>
                  <a:pt x="52" y="27"/>
                  <a:pt x="33" y="20"/>
                  <a:pt x="13" y="20"/>
                </a:cubicBezTo>
                <a:cubicBezTo>
                  <a:pt x="7" y="19"/>
                  <a:pt x="4" y="17"/>
                  <a:pt x="1" y="11"/>
                </a:cubicBezTo>
                <a:lnTo>
                  <a:pt x="1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Freeform 7"/>
          <p:cNvSpPr>
            <a:spLocks noEditPoints="1"/>
          </p:cNvSpPr>
          <p:nvPr/>
        </p:nvSpPr>
        <p:spPr bwMode="auto">
          <a:xfrm>
            <a:off x="6954484" y="1370286"/>
            <a:ext cx="512763" cy="831851"/>
          </a:xfrm>
          <a:custGeom>
            <a:avLst/>
            <a:gdLst>
              <a:gd name="T0" fmla="*/ 489 w 490"/>
              <a:gd name="T1" fmla="*/ 81 h 799"/>
              <a:gd name="T2" fmla="*/ 485 w 490"/>
              <a:gd name="T3" fmla="*/ 69 h 799"/>
              <a:gd name="T4" fmla="*/ 443 w 490"/>
              <a:gd name="T5" fmla="*/ 15 h 799"/>
              <a:gd name="T6" fmla="*/ 57 w 490"/>
              <a:gd name="T7" fmla="*/ 3 h 799"/>
              <a:gd name="T8" fmla="*/ 24 w 490"/>
              <a:gd name="T9" fmla="*/ 46 h 799"/>
              <a:gd name="T10" fmla="*/ 140 w 490"/>
              <a:gd name="T11" fmla="*/ 373 h 799"/>
              <a:gd name="T12" fmla="*/ 142 w 490"/>
              <a:gd name="T13" fmla="*/ 412 h 799"/>
              <a:gd name="T14" fmla="*/ 51 w 490"/>
              <a:gd name="T15" fmla="*/ 636 h 799"/>
              <a:gd name="T16" fmla="*/ 294 w 490"/>
              <a:gd name="T17" fmla="*/ 793 h 799"/>
              <a:gd name="T18" fmla="*/ 348 w 490"/>
              <a:gd name="T19" fmla="*/ 436 h 799"/>
              <a:gd name="T20" fmla="*/ 420 w 490"/>
              <a:gd name="T21" fmla="*/ 17 h 799"/>
              <a:gd name="T22" fmla="*/ 415 w 490"/>
              <a:gd name="T23" fmla="*/ 29 h 799"/>
              <a:gd name="T24" fmla="*/ 408 w 490"/>
              <a:gd name="T25" fmla="*/ 45 h 799"/>
              <a:gd name="T26" fmla="*/ 389 w 490"/>
              <a:gd name="T27" fmla="*/ 69 h 799"/>
              <a:gd name="T28" fmla="*/ 101 w 490"/>
              <a:gd name="T29" fmla="*/ 69 h 799"/>
              <a:gd name="T30" fmla="*/ 80 w 490"/>
              <a:gd name="T31" fmla="*/ 40 h 799"/>
              <a:gd name="T32" fmla="*/ 74 w 490"/>
              <a:gd name="T33" fmla="*/ 25 h 799"/>
              <a:gd name="T34" fmla="*/ 420 w 490"/>
              <a:gd name="T35" fmla="*/ 17 h 799"/>
              <a:gd name="T36" fmla="*/ 250 w 490"/>
              <a:gd name="T37" fmla="*/ 369 h 799"/>
              <a:gd name="T38" fmla="*/ 220 w 490"/>
              <a:gd name="T39" fmla="*/ 351 h 799"/>
              <a:gd name="T40" fmla="*/ 108 w 490"/>
              <a:gd name="T41" fmla="*/ 100 h 799"/>
              <a:gd name="T42" fmla="*/ 106 w 490"/>
              <a:gd name="T43" fmla="*/ 94 h 799"/>
              <a:gd name="T44" fmla="*/ 246 w 490"/>
              <a:gd name="T45" fmla="*/ 85 h 799"/>
              <a:gd name="T46" fmla="*/ 385 w 490"/>
              <a:gd name="T47" fmla="*/ 95 h 799"/>
              <a:gd name="T48" fmla="*/ 380 w 490"/>
              <a:gd name="T49" fmla="*/ 106 h 799"/>
              <a:gd name="T50" fmla="*/ 305 w 490"/>
              <a:gd name="T51" fmla="*/ 273 h 799"/>
              <a:gd name="T52" fmla="*/ 331 w 490"/>
              <a:gd name="T53" fmla="*/ 385 h 799"/>
              <a:gd name="T54" fmla="*/ 245 w 490"/>
              <a:gd name="T55" fmla="*/ 415 h 799"/>
              <a:gd name="T56" fmla="*/ 159 w 490"/>
              <a:gd name="T57" fmla="*/ 433 h 799"/>
              <a:gd name="T58" fmla="*/ 133 w 490"/>
              <a:gd name="T59" fmla="*/ 319 h 799"/>
              <a:gd name="T60" fmla="*/ 47 w 490"/>
              <a:gd name="T61" fmla="*/ 136 h 799"/>
              <a:gd name="T62" fmla="*/ 22 w 490"/>
              <a:gd name="T63" fmla="*/ 84 h 799"/>
              <a:gd name="T64" fmla="*/ 39 w 490"/>
              <a:gd name="T65" fmla="*/ 49 h 799"/>
              <a:gd name="T66" fmla="*/ 47 w 490"/>
              <a:gd name="T67" fmla="*/ 37 h 799"/>
              <a:gd name="T68" fmla="*/ 56 w 490"/>
              <a:gd name="T69" fmla="*/ 27 h 799"/>
              <a:gd name="T70" fmla="*/ 200 w 490"/>
              <a:gd name="T71" fmla="*/ 368 h 799"/>
              <a:gd name="T72" fmla="*/ 194 w 490"/>
              <a:gd name="T73" fmla="*/ 368 h 799"/>
              <a:gd name="T74" fmla="*/ 153 w 490"/>
              <a:gd name="T75" fmla="*/ 361 h 799"/>
              <a:gd name="T76" fmla="*/ 425 w 490"/>
              <a:gd name="T77" fmla="*/ 607 h 799"/>
              <a:gd name="T78" fmla="*/ 244 w 490"/>
              <a:gd name="T79" fmla="*/ 782 h 799"/>
              <a:gd name="T80" fmla="*/ 65 w 490"/>
              <a:gd name="T81" fmla="*/ 605 h 799"/>
              <a:gd name="T82" fmla="*/ 246 w 490"/>
              <a:gd name="T83" fmla="*/ 431 h 799"/>
              <a:gd name="T84" fmla="*/ 337 w 490"/>
              <a:gd name="T85" fmla="*/ 361 h 799"/>
              <a:gd name="T86" fmla="*/ 285 w 490"/>
              <a:gd name="T87" fmla="*/ 362 h 799"/>
              <a:gd name="T88" fmla="*/ 441 w 490"/>
              <a:gd name="T89" fmla="*/ 34 h 799"/>
              <a:gd name="T90" fmla="*/ 448 w 490"/>
              <a:gd name="T91" fmla="*/ 44 h 799"/>
              <a:gd name="T92" fmla="*/ 444 w 490"/>
              <a:gd name="T93" fmla="*/ 136 h 799"/>
              <a:gd name="T94" fmla="*/ 361 w 490"/>
              <a:gd name="T95" fmla="*/ 312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0" h="799">
                <a:moveTo>
                  <a:pt x="351" y="373"/>
                </a:moveTo>
                <a:cubicBezTo>
                  <a:pt x="373" y="327"/>
                  <a:pt x="394" y="282"/>
                  <a:pt x="414" y="239"/>
                </a:cubicBezTo>
                <a:cubicBezTo>
                  <a:pt x="440" y="184"/>
                  <a:pt x="464" y="132"/>
                  <a:pt x="489" y="81"/>
                </a:cubicBezTo>
                <a:cubicBezTo>
                  <a:pt x="490" y="78"/>
                  <a:pt x="490" y="77"/>
                  <a:pt x="489" y="76"/>
                </a:cubicBezTo>
                <a:cubicBezTo>
                  <a:pt x="488" y="75"/>
                  <a:pt x="487" y="74"/>
                  <a:pt x="487" y="72"/>
                </a:cubicBezTo>
                <a:cubicBezTo>
                  <a:pt x="486" y="71"/>
                  <a:pt x="485" y="70"/>
                  <a:pt x="485" y="69"/>
                </a:cubicBezTo>
                <a:cubicBezTo>
                  <a:pt x="482" y="66"/>
                  <a:pt x="479" y="62"/>
                  <a:pt x="477" y="59"/>
                </a:cubicBezTo>
                <a:cubicBezTo>
                  <a:pt x="471" y="52"/>
                  <a:pt x="465" y="44"/>
                  <a:pt x="460" y="36"/>
                </a:cubicBezTo>
                <a:cubicBezTo>
                  <a:pt x="454" y="29"/>
                  <a:pt x="448" y="22"/>
                  <a:pt x="443" y="15"/>
                </a:cubicBezTo>
                <a:cubicBezTo>
                  <a:pt x="432" y="0"/>
                  <a:pt x="432" y="0"/>
                  <a:pt x="43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3"/>
                  <a:pt x="57" y="3"/>
                  <a:pt x="57" y="3"/>
                </a:cubicBezTo>
                <a:cubicBezTo>
                  <a:pt x="54" y="6"/>
                  <a:pt x="52" y="9"/>
                  <a:pt x="49" y="13"/>
                </a:cubicBezTo>
                <a:cubicBezTo>
                  <a:pt x="38" y="28"/>
                  <a:pt x="38" y="28"/>
                  <a:pt x="38" y="28"/>
                </a:cubicBezTo>
                <a:cubicBezTo>
                  <a:pt x="33" y="34"/>
                  <a:pt x="29" y="40"/>
                  <a:pt x="24" y="46"/>
                </a:cubicBezTo>
                <a:cubicBezTo>
                  <a:pt x="17" y="55"/>
                  <a:pt x="10" y="64"/>
                  <a:pt x="3" y="74"/>
                </a:cubicBezTo>
                <a:cubicBezTo>
                  <a:pt x="1" y="77"/>
                  <a:pt x="0" y="79"/>
                  <a:pt x="2" y="82"/>
                </a:cubicBezTo>
                <a:cubicBezTo>
                  <a:pt x="58" y="201"/>
                  <a:pt x="102" y="293"/>
                  <a:pt x="140" y="373"/>
                </a:cubicBezTo>
                <a:cubicBezTo>
                  <a:pt x="141" y="376"/>
                  <a:pt x="142" y="380"/>
                  <a:pt x="142" y="383"/>
                </a:cubicBezTo>
                <a:cubicBezTo>
                  <a:pt x="142" y="403"/>
                  <a:pt x="142" y="403"/>
                  <a:pt x="142" y="403"/>
                </a:cubicBezTo>
                <a:cubicBezTo>
                  <a:pt x="142" y="406"/>
                  <a:pt x="142" y="409"/>
                  <a:pt x="142" y="412"/>
                </a:cubicBezTo>
                <a:cubicBezTo>
                  <a:pt x="142" y="419"/>
                  <a:pt x="142" y="426"/>
                  <a:pt x="142" y="432"/>
                </a:cubicBezTo>
                <a:cubicBezTo>
                  <a:pt x="142" y="441"/>
                  <a:pt x="138" y="446"/>
                  <a:pt x="133" y="449"/>
                </a:cubicBezTo>
                <a:cubicBezTo>
                  <a:pt x="67" y="497"/>
                  <a:pt x="40" y="560"/>
                  <a:pt x="51" y="636"/>
                </a:cubicBezTo>
                <a:cubicBezTo>
                  <a:pt x="62" y="709"/>
                  <a:pt x="107" y="760"/>
                  <a:pt x="182" y="789"/>
                </a:cubicBezTo>
                <a:cubicBezTo>
                  <a:pt x="200" y="796"/>
                  <a:pt x="219" y="797"/>
                  <a:pt x="236" y="798"/>
                </a:cubicBezTo>
                <a:cubicBezTo>
                  <a:pt x="258" y="799"/>
                  <a:pt x="277" y="798"/>
                  <a:pt x="294" y="793"/>
                </a:cubicBezTo>
                <a:cubicBezTo>
                  <a:pt x="398" y="765"/>
                  <a:pt x="460" y="667"/>
                  <a:pt x="437" y="566"/>
                </a:cubicBezTo>
                <a:cubicBezTo>
                  <a:pt x="426" y="516"/>
                  <a:pt x="398" y="476"/>
                  <a:pt x="354" y="447"/>
                </a:cubicBezTo>
                <a:cubicBezTo>
                  <a:pt x="350" y="444"/>
                  <a:pt x="348" y="441"/>
                  <a:pt x="348" y="436"/>
                </a:cubicBezTo>
                <a:cubicBezTo>
                  <a:pt x="348" y="383"/>
                  <a:pt x="348" y="383"/>
                  <a:pt x="348" y="383"/>
                </a:cubicBezTo>
                <a:cubicBezTo>
                  <a:pt x="348" y="380"/>
                  <a:pt x="349" y="376"/>
                  <a:pt x="351" y="373"/>
                </a:cubicBezTo>
                <a:close/>
                <a:moveTo>
                  <a:pt x="420" y="17"/>
                </a:moveTo>
                <a:cubicBezTo>
                  <a:pt x="417" y="24"/>
                  <a:pt x="417" y="24"/>
                  <a:pt x="417" y="24"/>
                </a:cubicBezTo>
                <a:cubicBezTo>
                  <a:pt x="416" y="26"/>
                  <a:pt x="415" y="27"/>
                  <a:pt x="415" y="29"/>
                </a:cubicBezTo>
                <a:cubicBezTo>
                  <a:pt x="415" y="29"/>
                  <a:pt x="415" y="29"/>
                  <a:pt x="415" y="29"/>
                </a:cubicBezTo>
                <a:cubicBezTo>
                  <a:pt x="414" y="32"/>
                  <a:pt x="413" y="34"/>
                  <a:pt x="411" y="37"/>
                </a:cubicBezTo>
                <a:cubicBezTo>
                  <a:pt x="411" y="38"/>
                  <a:pt x="410" y="40"/>
                  <a:pt x="409" y="42"/>
                </a:cubicBezTo>
                <a:cubicBezTo>
                  <a:pt x="409" y="43"/>
                  <a:pt x="408" y="44"/>
                  <a:pt x="408" y="45"/>
                </a:cubicBezTo>
                <a:cubicBezTo>
                  <a:pt x="406" y="49"/>
                  <a:pt x="404" y="53"/>
                  <a:pt x="402" y="58"/>
                </a:cubicBezTo>
                <a:cubicBezTo>
                  <a:pt x="402" y="59"/>
                  <a:pt x="401" y="60"/>
                  <a:pt x="401" y="61"/>
                </a:cubicBezTo>
                <a:cubicBezTo>
                  <a:pt x="398" y="68"/>
                  <a:pt x="393" y="69"/>
                  <a:pt x="389" y="69"/>
                </a:cubicBezTo>
                <a:cubicBezTo>
                  <a:pt x="323" y="69"/>
                  <a:pt x="256" y="69"/>
                  <a:pt x="191" y="69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27" y="69"/>
                  <a:pt x="114" y="69"/>
                  <a:pt x="101" y="69"/>
                </a:cubicBezTo>
                <a:cubicBezTo>
                  <a:pt x="96" y="69"/>
                  <a:pt x="92" y="67"/>
                  <a:pt x="90" y="62"/>
                </a:cubicBezTo>
                <a:cubicBezTo>
                  <a:pt x="88" y="57"/>
                  <a:pt x="86" y="52"/>
                  <a:pt x="84" y="47"/>
                </a:cubicBezTo>
                <a:cubicBezTo>
                  <a:pt x="83" y="45"/>
                  <a:pt x="82" y="42"/>
                  <a:pt x="80" y="40"/>
                </a:cubicBezTo>
                <a:cubicBezTo>
                  <a:pt x="79" y="37"/>
                  <a:pt x="78" y="33"/>
                  <a:pt x="76" y="30"/>
                </a:cubicBezTo>
                <a:cubicBezTo>
                  <a:pt x="76" y="28"/>
                  <a:pt x="75" y="27"/>
                  <a:pt x="75" y="26"/>
                </a:cubicBezTo>
                <a:cubicBezTo>
                  <a:pt x="75" y="26"/>
                  <a:pt x="75" y="26"/>
                  <a:pt x="74" y="25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17"/>
                  <a:pt x="71" y="17"/>
                  <a:pt x="71" y="17"/>
                </a:cubicBezTo>
                <a:lnTo>
                  <a:pt x="420" y="17"/>
                </a:lnTo>
                <a:close/>
                <a:moveTo>
                  <a:pt x="252" y="369"/>
                </a:moveTo>
                <a:cubicBezTo>
                  <a:pt x="252" y="369"/>
                  <a:pt x="251" y="369"/>
                  <a:pt x="251" y="369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47" y="369"/>
                  <a:pt x="244" y="369"/>
                  <a:pt x="242" y="369"/>
                </a:cubicBezTo>
                <a:cubicBezTo>
                  <a:pt x="230" y="369"/>
                  <a:pt x="227" y="366"/>
                  <a:pt x="220" y="351"/>
                </a:cubicBezTo>
                <a:cubicBezTo>
                  <a:pt x="204" y="316"/>
                  <a:pt x="188" y="279"/>
                  <a:pt x="172" y="244"/>
                </a:cubicBezTo>
                <a:cubicBezTo>
                  <a:pt x="158" y="213"/>
                  <a:pt x="144" y="181"/>
                  <a:pt x="130" y="15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08" y="99"/>
                  <a:pt x="107" y="98"/>
                  <a:pt x="107" y="98"/>
                </a:cubicBezTo>
                <a:cubicBezTo>
                  <a:pt x="107" y="97"/>
                  <a:pt x="107" y="97"/>
                  <a:pt x="106" y="96"/>
                </a:cubicBezTo>
                <a:cubicBezTo>
                  <a:pt x="106" y="96"/>
                  <a:pt x="106" y="95"/>
                  <a:pt x="106" y="94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116" y="85"/>
                  <a:pt x="198" y="85"/>
                  <a:pt x="246" y="85"/>
                </a:cubicBezTo>
                <a:cubicBezTo>
                  <a:pt x="267" y="85"/>
                  <a:pt x="374" y="85"/>
                  <a:pt x="382" y="87"/>
                </a:cubicBezTo>
                <a:cubicBezTo>
                  <a:pt x="387" y="89"/>
                  <a:pt x="387" y="89"/>
                  <a:pt x="387" y="89"/>
                </a:cubicBezTo>
                <a:cubicBezTo>
                  <a:pt x="385" y="95"/>
                  <a:pt x="385" y="95"/>
                  <a:pt x="385" y="95"/>
                </a:cubicBezTo>
                <a:cubicBezTo>
                  <a:pt x="384" y="96"/>
                  <a:pt x="384" y="97"/>
                  <a:pt x="383" y="98"/>
                </a:cubicBezTo>
                <a:cubicBezTo>
                  <a:pt x="383" y="99"/>
                  <a:pt x="383" y="99"/>
                  <a:pt x="383" y="99"/>
                </a:cubicBezTo>
                <a:cubicBezTo>
                  <a:pt x="382" y="101"/>
                  <a:pt x="381" y="104"/>
                  <a:pt x="380" y="106"/>
                </a:cubicBezTo>
                <a:cubicBezTo>
                  <a:pt x="378" y="111"/>
                  <a:pt x="376" y="116"/>
                  <a:pt x="374" y="120"/>
                </a:cubicBezTo>
                <a:cubicBezTo>
                  <a:pt x="367" y="135"/>
                  <a:pt x="360" y="151"/>
                  <a:pt x="353" y="167"/>
                </a:cubicBezTo>
                <a:cubicBezTo>
                  <a:pt x="337" y="201"/>
                  <a:pt x="321" y="238"/>
                  <a:pt x="305" y="273"/>
                </a:cubicBezTo>
                <a:cubicBezTo>
                  <a:pt x="293" y="301"/>
                  <a:pt x="280" y="329"/>
                  <a:pt x="267" y="357"/>
                </a:cubicBezTo>
                <a:cubicBezTo>
                  <a:pt x="264" y="365"/>
                  <a:pt x="259" y="369"/>
                  <a:pt x="252" y="369"/>
                </a:cubicBezTo>
                <a:close/>
                <a:moveTo>
                  <a:pt x="331" y="385"/>
                </a:moveTo>
                <a:cubicBezTo>
                  <a:pt x="331" y="432"/>
                  <a:pt x="331" y="432"/>
                  <a:pt x="331" y="432"/>
                </a:cubicBezTo>
                <a:cubicBezTo>
                  <a:pt x="323" y="429"/>
                  <a:pt x="323" y="429"/>
                  <a:pt x="323" y="429"/>
                </a:cubicBezTo>
                <a:cubicBezTo>
                  <a:pt x="298" y="420"/>
                  <a:pt x="273" y="415"/>
                  <a:pt x="245" y="415"/>
                </a:cubicBezTo>
                <a:cubicBezTo>
                  <a:pt x="245" y="415"/>
                  <a:pt x="245" y="415"/>
                  <a:pt x="245" y="415"/>
                </a:cubicBezTo>
                <a:cubicBezTo>
                  <a:pt x="218" y="415"/>
                  <a:pt x="193" y="420"/>
                  <a:pt x="167" y="430"/>
                </a:cubicBezTo>
                <a:cubicBezTo>
                  <a:pt x="159" y="433"/>
                  <a:pt x="159" y="433"/>
                  <a:pt x="159" y="433"/>
                </a:cubicBezTo>
                <a:cubicBezTo>
                  <a:pt x="159" y="385"/>
                  <a:pt x="159" y="385"/>
                  <a:pt x="159" y="385"/>
                </a:cubicBezTo>
                <a:lnTo>
                  <a:pt x="331" y="385"/>
                </a:lnTo>
                <a:close/>
                <a:moveTo>
                  <a:pt x="133" y="319"/>
                </a:moveTo>
                <a:cubicBezTo>
                  <a:pt x="111" y="271"/>
                  <a:pt x="87" y="222"/>
                  <a:pt x="65" y="174"/>
                </a:cubicBezTo>
                <a:cubicBezTo>
                  <a:pt x="65" y="174"/>
                  <a:pt x="65" y="174"/>
                  <a:pt x="65" y="174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5" y="131"/>
                  <a:pt x="42" y="126"/>
                  <a:pt x="40" y="121"/>
                </a:cubicBezTo>
                <a:cubicBezTo>
                  <a:pt x="37" y="114"/>
                  <a:pt x="33" y="106"/>
                  <a:pt x="29" y="99"/>
                </a:cubicBezTo>
                <a:cubicBezTo>
                  <a:pt x="27" y="94"/>
                  <a:pt x="25" y="89"/>
                  <a:pt x="22" y="84"/>
                </a:cubicBezTo>
                <a:cubicBezTo>
                  <a:pt x="20" y="79"/>
                  <a:pt x="21" y="76"/>
                  <a:pt x="23" y="72"/>
                </a:cubicBezTo>
                <a:cubicBezTo>
                  <a:pt x="27" y="67"/>
                  <a:pt x="31" y="61"/>
                  <a:pt x="34" y="56"/>
                </a:cubicBezTo>
                <a:cubicBezTo>
                  <a:pt x="36" y="53"/>
                  <a:pt x="37" y="51"/>
                  <a:pt x="39" y="49"/>
                </a:cubicBezTo>
                <a:cubicBezTo>
                  <a:pt x="40" y="48"/>
                  <a:pt x="41" y="46"/>
                  <a:pt x="42" y="44"/>
                </a:cubicBezTo>
                <a:cubicBezTo>
                  <a:pt x="44" y="42"/>
                  <a:pt x="45" y="41"/>
                  <a:pt x="46" y="39"/>
                </a:cubicBezTo>
                <a:cubicBezTo>
                  <a:pt x="46" y="38"/>
                  <a:pt x="47" y="38"/>
                  <a:pt x="47" y="37"/>
                </a:cubicBezTo>
                <a:cubicBezTo>
                  <a:pt x="48" y="37"/>
                  <a:pt x="48" y="37"/>
                  <a:pt x="48" y="36"/>
                </a:cubicBezTo>
                <a:cubicBezTo>
                  <a:pt x="49" y="36"/>
                  <a:pt x="49" y="35"/>
                  <a:pt x="50" y="34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208" y="367"/>
                  <a:pt x="208" y="367"/>
                  <a:pt x="208" y="367"/>
                </a:cubicBezTo>
                <a:cubicBezTo>
                  <a:pt x="200" y="368"/>
                  <a:pt x="200" y="368"/>
                  <a:pt x="200" y="368"/>
                </a:cubicBezTo>
                <a:cubicBezTo>
                  <a:pt x="199" y="368"/>
                  <a:pt x="198" y="368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96" y="368"/>
                  <a:pt x="195" y="368"/>
                  <a:pt x="194" y="368"/>
                </a:cubicBezTo>
                <a:cubicBezTo>
                  <a:pt x="193" y="368"/>
                  <a:pt x="192" y="368"/>
                  <a:pt x="191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57" y="368"/>
                  <a:pt x="154" y="364"/>
                  <a:pt x="153" y="361"/>
                </a:cubicBezTo>
                <a:cubicBezTo>
                  <a:pt x="146" y="347"/>
                  <a:pt x="140" y="333"/>
                  <a:pt x="133" y="319"/>
                </a:cubicBezTo>
                <a:close/>
                <a:moveTo>
                  <a:pt x="371" y="482"/>
                </a:moveTo>
                <a:cubicBezTo>
                  <a:pt x="406" y="515"/>
                  <a:pt x="425" y="560"/>
                  <a:pt x="425" y="607"/>
                </a:cubicBezTo>
                <a:cubicBezTo>
                  <a:pt x="425" y="653"/>
                  <a:pt x="405" y="699"/>
                  <a:pt x="371" y="732"/>
                </a:cubicBezTo>
                <a:cubicBezTo>
                  <a:pt x="338" y="764"/>
                  <a:pt x="293" y="782"/>
                  <a:pt x="247" y="782"/>
                </a:cubicBezTo>
                <a:cubicBezTo>
                  <a:pt x="244" y="782"/>
                  <a:pt x="244" y="782"/>
                  <a:pt x="244" y="782"/>
                </a:cubicBezTo>
                <a:cubicBezTo>
                  <a:pt x="243" y="782"/>
                  <a:pt x="243" y="782"/>
                  <a:pt x="242" y="782"/>
                </a:cubicBezTo>
                <a:cubicBezTo>
                  <a:pt x="196" y="782"/>
                  <a:pt x="152" y="764"/>
                  <a:pt x="119" y="732"/>
                </a:cubicBezTo>
                <a:cubicBezTo>
                  <a:pt x="85" y="698"/>
                  <a:pt x="65" y="653"/>
                  <a:pt x="65" y="605"/>
                </a:cubicBezTo>
                <a:cubicBezTo>
                  <a:pt x="66" y="562"/>
                  <a:pt x="84" y="518"/>
                  <a:pt x="114" y="486"/>
                </a:cubicBezTo>
                <a:cubicBezTo>
                  <a:pt x="148" y="451"/>
                  <a:pt x="194" y="432"/>
                  <a:pt x="244" y="431"/>
                </a:cubicBezTo>
                <a:cubicBezTo>
                  <a:pt x="245" y="431"/>
                  <a:pt x="246" y="431"/>
                  <a:pt x="246" y="431"/>
                </a:cubicBezTo>
                <a:cubicBezTo>
                  <a:pt x="293" y="431"/>
                  <a:pt x="337" y="449"/>
                  <a:pt x="371" y="482"/>
                </a:cubicBezTo>
                <a:close/>
                <a:moveTo>
                  <a:pt x="337" y="361"/>
                </a:moveTo>
                <a:cubicBezTo>
                  <a:pt x="337" y="361"/>
                  <a:pt x="337" y="361"/>
                  <a:pt x="337" y="361"/>
                </a:cubicBezTo>
                <a:cubicBezTo>
                  <a:pt x="335" y="366"/>
                  <a:pt x="332" y="368"/>
                  <a:pt x="326" y="368"/>
                </a:cubicBezTo>
                <a:cubicBezTo>
                  <a:pt x="289" y="368"/>
                  <a:pt x="289" y="368"/>
                  <a:pt x="289" y="368"/>
                </a:cubicBezTo>
                <a:cubicBezTo>
                  <a:pt x="285" y="362"/>
                  <a:pt x="285" y="362"/>
                  <a:pt x="285" y="362"/>
                </a:cubicBezTo>
                <a:cubicBezTo>
                  <a:pt x="285" y="361"/>
                  <a:pt x="285" y="361"/>
                  <a:pt x="285" y="361"/>
                </a:cubicBezTo>
                <a:cubicBezTo>
                  <a:pt x="435" y="27"/>
                  <a:pt x="435" y="27"/>
                  <a:pt x="435" y="27"/>
                </a:cubicBezTo>
                <a:cubicBezTo>
                  <a:pt x="441" y="34"/>
                  <a:pt x="441" y="34"/>
                  <a:pt x="441" y="34"/>
                </a:cubicBezTo>
                <a:cubicBezTo>
                  <a:pt x="441" y="35"/>
                  <a:pt x="442" y="35"/>
                  <a:pt x="442" y="36"/>
                </a:cubicBezTo>
                <a:cubicBezTo>
                  <a:pt x="443" y="37"/>
                  <a:pt x="444" y="37"/>
                  <a:pt x="444" y="38"/>
                </a:cubicBezTo>
                <a:cubicBezTo>
                  <a:pt x="448" y="44"/>
                  <a:pt x="448" y="44"/>
                  <a:pt x="448" y="44"/>
                </a:cubicBezTo>
                <a:cubicBezTo>
                  <a:pt x="455" y="54"/>
                  <a:pt x="462" y="64"/>
                  <a:pt x="468" y="73"/>
                </a:cubicBezTo>
                <a:cubicBezTo>
                  <a:pt x="470" y="76"/>
                  <a:pt x="469" y="81"/>
                  <a:pt x="468" y="84"/>
                </a:cubicBezTo>
                <a:cubicBezTo>
                  <a:pt x="460" y="101"/>
                  <a:pt x="452" y="119"/>
                  <a:pt x="444" y="136"/>
                </a:cubicBezTo>
                <a:cubicBezTo>
                  <a:pt x="435" y="154"/>
                  <a:pt x="426" y="173"/>
                  <a:pt x="418" y="191"/>
                </a:cubicBezTo>
                <a:cubicBezTo>
                  <a:pt x="398" y="233"/>
                  <a:pt x="398" y="233"/>
                  <a:pt x="398" y="233"/>
                </a:cubicBezTo>
                <a:cubicBezTo>
                  <a:pt x="386" y="259"/>
                  <a:pt x="373" y="285"/>
                  <a:pt x="361" y="312"/>
                </a:cubicBezTo>
                <a:cubicBezTo>
                  <a:pt x="353" y="328"/>
                  <a:pt x="345" y="345"/>
                  <a:pt x="337" y="361"/>
                </a:cubicBezTo>
                <a:close/>
              </a:path>
            </a:pathLst>
          </a:custGeom>
          <a:solidFill>
            <a:srgbClr val="00AE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7044972" y="1848124"/>
            <a:ext cx="333375" cy="309563"/>
          </a:xfrm>
          <a:custGeom>
            <a:avLst/>
            <a:gdLst>
              <a:gd name="T0" fmla="*/ 158 w 319"/>
              <a:gd name="T1" fmla="*/ 0 h 298"/>
              <a:gd name="T2" fmla="*/ 160 w 319"/>
              <a:gd name="T3" fmla="*/ 0 h 298"/>
              <a:gd name="T4" fmla="*/ 168 w 319"/>
              <a:gd name="T5" fmla="*/ 1 h 298"/>
              <a:gd name="T6" fmla="*/ 173 w 319"/>
              <a:gd name="T7" fmla="*/ 1 h 298"/>
              <a:gd name="T8" fmla="*/ 191 w 319"/>
              <a:gd name="T9" fmla="*/ 3 h 298"/>
              <a:gd name="T10" fmla="*/ 240 w 319"/>
              <a:gd name="T11" fmla="*/ 24 h 298"/>
              <a:gd name="T12" fmla="*/ 303 w 319"/>
              <a:gd name="T13" fmla="*/ 118 h 298"/>
              <a:gd name="T14" fmla="*/ 192 w 319"/>
              <a:gd name="T15" fmla="*/ 289 h 298"/>
              <a:gd name="T16" fmla="*/ 79 w 319"/>
              <a:gd name="T17" fmla="*/ 269 h 298"/>
              <a:gd name="T18" fmla="*/ 17 w 319"/>
              <a:gd name="T19" fmla="*/ 176 h 298"/>
              <a:gd name="T20" fmla="*/ 119 w 319"/>
              <a:gd name="T21" fmla="*/ 5 h 298"/>
              <a:gd name="T22" fmla="*/ 119 w 319"/>
              <a:gd name="T23" fmla="*/ 5 h 298"/>
              <a:gd name="T24" fmla="*/ 158 w 319"/>
              <a:gd name="T25" fmla="*/ 0 h 298"/>
              <a:gd name="T26" fmla="*/ 158 w 319"/>
              <a:gd name="T27" fmla="*/ 16 h 298"/>
              <a:gd name="T28" fmla="*/ 68 w 319"/>
              <a:gd name="T29" fmla="*/ 54 h 298"/>
              <a:gd name="T30" fmla="*/ 30 w 319"/>
              <a:gd name="T31" fmla="*/ 144 h 298"/>
              <a:gd name="T32" fmla="*/ 70 w 319"/>
              <a:gd name="T33" fmla="*/ 239 h 298"/>
              <a:gd name="T34" fmla="*/ 153 w 319"/>
              <a:gd name="T35" fmla="*/ 275 h 298"/>
              <a:gd name="T36" fmla="*/ 157 w 319"/>
              <a:gd name="T37" fmla="*/ 275 h 298"/>
              <a:gd name="T38" fmla="*/ 160 w 319"/>
              <a:gd name="T39" fmla="*/ 275 h 298"/>
              <a:gd name="T40" fmla="*/ 250 w 319"/>
              <a:gd name="T41" fmla="*/ 239 h 298"/>
              <a:gd name="T42" fmla="*/ 289 w 319"/>
              <a:gd name="T43" fmla="*/ 142 h 298"/>
              <a:gd name="T44" fmla="*/ 250 w 319"/>
              <a:gd name="T45" fmla="*/ 53 h 298"/>
              <a:gd name="T46" fmla="*/ 159 w 319"/>
              <a:gd name="T47" fmla="*/ 16 h 298"/>
              <a:gd name="T48" fmla="*/ 158 w 319"/>
              <a:gd name="T49" fmla="*/ 16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9" h="298">
                <a:moveTo>
                  <a:pt x="158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6" y="1"/>
                  <a:pt x="168" y="1"/>
                </a:cubicBezTo>
                <a:cubicBezTo>
                  <a:pt x="170" y="1"/>
                  <a:pt x="171" y="1"/>
                  <a:pt x="173" y="1"/>
                </a:cubicBezTo>
                <a:cubicBezTo>
                  <a:pt x="179" y="1"/>
                  <a:pt x="186" y="2"/>
                  <a:pt x="191" y="3"/>
                </a:cubicBezTo>
                <a:cubicBezTo>
                  <a:pt x="211" y="6"/>
                  <a:pt x="228" y="16"/>
                  <a:pt x="240" y="24"/>
                </a:cubicBezTo>
                <a:cubicBezTo>
                  <a:pt x="275" y="47"/>
                  <a:pt x="296" y="78"/>
                  <a:pt x="303" y="118"/>
                </a:cubicBezTo>
                <a:cubicBezTo>
                  <a:pt x="319" y="209"/>
                  <a:pt x="258" y="274"/>
                  <a:pt x="192" y="289"/>
                </a:cubicBezTo>
                <a:cubicBezTo>
                  <a:pt x="152" y="298"/>
                  <a:pt x="112" y="291"/>
                  <a:pt x="79" y="269"/>
                </a:cubicBezTo>
                <a:cubicBezTo>
                  <a:pt x="47" y="248"/>
                  <a:pt x="24" y="214"/>
                  <a:pt x="17" y="176"/>
                </a:cubicBezTo>
                <a:cubicBezTo>
                  <a:pt x="0" y="89"/>
                  <a:pt x="55" y="24"/>
                  <a:pt x="119" y="5"/>
                </a:cubicBezTo>
                <a:cubicBezTo>
                  <a:pt x="119" y="5"/>
                  <a:pt x="119" y="5"/>
                  <a:pt x="119" y="5"/>
                </a:cubicBezTo>
                <a:cubicBezTo>
                  <a:pt x="130" y="2"/>
                  <a:pt x="142" y="0"/>
                  <a:pt x="158" y="0"/>
                </a:cubicBezTo>
                <a:close/>
                <a:moveTo>
                  <a:pt x="158" y="16"/>
                </a:moveTo>
                <a:cubicBezTo>
                  <a:pt x="125" y="16"/>
                  <a:pt x="93" y="30"/>
                  <a:pt x="68" y="54"/>
                </a:cubicBezTo>
                <a:cubicBezTo>
                  <a:pt x="44" y="79"/>
                  <a:pt x="30" y="111"/>
                  <a:pt x="30" y="144"/>
                </a:cubicBezTo>
                <a:cubicBezTo>
                  <a:pt x="29" y="179"/>
                  <a:pt x="44" y="213"/>
                  <a:pt x="70" y="239"/>
                </a:cubicBezTo>
                <a:cubicBezTo>
                  <a:pt x="93" y="262"/>
                  <a:pt x="125" y="275"/>
                  <a:pt x="153" y="275"/>
                </a:cubicBezTo>
                <a:cubicBezTo>
                  <a:pt x="157" y="275"/>
                  <a:pt x="157" y="275"/>
                  <a:pt x="157" y="275"/>
                </a:cubicBezTo>
                <a:cubicBezTo>
                  <a:pt x="158" y="275"/>
                  <a:pt x="159" y="275"/>
                  <a:pt x="160" y="275"/>
                </a:cubicBezTo>
                <a:cubicBezTo>
                  <a:pt x="194" y="275"/>
                  <a:pt x="226" y="262"/>
                  <a:pt x="250" y="239"/>
                </a:cubicBezTo>
                <a:cubicBezTo>
                  <a:pt x="276" y="213"/>
                  <a:pt x="290" y="178"/>
                  <a:pt x="289" y="142"/>
                </a:cubicBezTo>
                <a:cubicBezTo>
                  <a:pt x="288" y="109"/>
                  <a:pt x="274" y="77"/>
                  <a:pt x="250" y="53"/>
                </a:cubicBezTo>
                <a:cubicBezTo>
                  <a:pt x="225" y="29"/>
                  <a:pt x="193" y="16"/>
                  <a:pt x="159" y="16"/>
                </a:cubicBezTo>
                <a:lnTo>
                  <a:pt x="158" y="16"/>
                </a:lnTo>
                <a:close/>
              </a:path>
            </a:pathLst>
          </a:custGeom>
          <a:solidFill>
            <a:srgbClr val="00AE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Freeform 9"/>
          <p:cNvSpPr>
            <a:spLocks/>
          </p:cNvSpPr>
          <p:nvPr/>
        </p:nvSpPr>
        <p:spPr bwMode="auto">
          <a:xfrm>
            <a:off x="7200547" y="1892574"/>
            <a:ext cx="120650" cy="120650"/>
          </a:xfrm>
          <a:custGeom>
            <a:avLst/>
            <a:gdLst>
              <a:gd name="T0" fmla="*/ 12 w 116"/>
              <a:gd name="T1" fmla="*/ 19 h 116"/>
              <a:gd name="T2" fmla="*/ 66 w 116"/>
              <a:gd name="T3" fmla="*/ 39 h 116"/>
              <a:gd name="T4" fmla="*/ 96 w 116"/>
              <a:gd name="T5" fmla="*/ 89 h 116"/>
              <a:gd name="T6" fmla="*/ 96 w 116"/>
              <a:gd name="T7" fmla="*/ 91 h 116"/>
              <a:gd name="T8" fmla="*/ 97 w 116"/>
              <a:gd name="T9" fmla="*/ 97 h 116"/>
              <a:gd name="T10" fmla="*/ 99 w 116"/>
              <a:gd name="T11" fmla="*/ 109 h 116"/>
              <a:gd name="T12" fmla="*/ 109 w 116"/>
              <a:gd name="T13" fmla="*/ 116 h 116"/>
              <a:gd name="T14" fmla="*/ 116 w 116"/>
              <a:gd name="T15" fmla="*/ 107 h 116"/>
              <a:gd name="T16" fmla="*/ 116 w 116"/>
              <a:gd name="T17" fmla="*/ 106 h 116"/>
              <a:gd name="T18" fmla="*/ 116 w 116"/>
              <a:gd name="T19" fmla="*/ 104 h 116"/>
              <a:gd name="T20" fmla="*/ 116 w 116"/>
              <a:gd name="T21" fmla="*/ 101 h 116"/>
              <a:gd name="T22" fmla="*/ 116 w 116"/>
              <a:gd name="T23" fmla="*/ 99 h 116"/>
              <a:gd name="T24" fmla="*/ 113 w 116"/>
              <a:gd name="T25" fmla="*/ 85 h 116"/>
              <a:gd name="T26" fmla="*/ 89 w 116"/>
              <a:gd name="T27" fmla="*/ 37 h 116"/>
              <a:gd name="T28" fmla="*/ 13 w 116"/>
              <a:gd name="T29" fmla="*/ 0 h 116"/>
              <a:gd name="T30" fmla="*/ 12 w 116"/>
              <a:gd name="T31" fmla="*/ 0 h 116"/>
              <a:gd name="T32" fmla="*/ 10 w 116"/>
              <a:gd name="T33" fmla="*/ 0 h 116"/>
              <a:gd name="T34" fmla="*/ 0 w 116"/>
              <a:gd name="T35" fmla="*/ 8 h 116"/>
              <a:gd name="T36" fmla="*/ 0 w 116"/>
              <a:gd name="T37" fmla="*/ 8 h 116"/>
              <a:gd name="T38" fmla="*/ 0 w 116"/>
              <a:gd name="T39" fmla="*/ 10 h 116"/>
              <a:gd name="T40" fmla="*/ 12 w 116"/>
              <a:gd name="T41" fmla="*/ 1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116">
                <a:moveTo>
                  <a:pt x="12" y="19"/>
                </a:moveTo>
                <a:cubicBezTo>
                  <a:pt x="32" y="19"/>
                  <a:pt x="51" y="26"/>
                  <a:pt x="66" y="39"/>
                </a:cubicBezTo>
                <a:cubicBezTo>
                  <a:pt x="82" y="52"/>
                  <a:pt x="92" y="70"/>
                  <a:pt x="96" y="89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93"/>
                  <a:pt x="97" y="95"/>
                  <a:pt x="97" y="97"/>
                </a:cubicBezTo>
                <a:cubicBezTo>
                  <a:pt x="98" y="101"/>
                  <a:pt x="98" y="105"/>
                  <a:pt x="99" y="109"/>
                </a:cubicBezTo>
                <a:cubicBezTo>
                  <a:pt x="100" y="113"/>
                  <a:pt x="105" y="116"/>
                  <a:pt x="109" y="116"/>
                </a:cubicBezTo>
                <a:cubicBezTo>
                  <a:pt x="113" y="115"/>
                  <a:pt x="116" y="112"/>
                  <a:pt x="116" y="107"/>
                </a:cubicBezTo>
                <a:cubicBezTo>
                  <a:pt x="116" y="107"/>
                  <a:pt x="116" y="107"/>
                  <a:pt x="116" y="106"/>
                </a:cubicBezTo>
                <a:cubicBezTo>
                  <a:pt x="116" y="105"/>
                  <a:pt x="116" y="104"/>
                  <a:pt x="116" y="104"/>
                </a:cubicBezTo>
                <a:cubicBezTo>
                  <a:pt x="116" y="103"/>
                  <a:pt x="116" y="102"/>
                  <a:pt x="116" y="101"/>
                </a:cubicBezTo>
                <a:cubicBezTo>
                  <a:pt x="116" y="101"/>
                  <a:pt x="116" y="100"/>
                  <a:pt x="116" y="99"/>
                </a:cubicBezTo>
                <a:cubicBezTo>
                  <a:pt x="115" y="94"/>
                  <a:pt x="114" y="90"/>
                  <a:pt x="113" y="85"/>
                </a:cubicBezTo>
                <a:cubicBezTo>
                  <a:pt x="108" y="64"/>
                  <a:pt x="100" y="48"/>
                  <a:pt x="89" y="37"/>
                </a:cubicBezTo>
                <a:cubicBezTo>
                  <a:pt x="68" y="14"/>
                  <a:pt x="43" y="2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0" y="0"/>
                </a:cubicBezTo>
                <a:cubicBezTo>
                  <a:pt x="5" y="0"/>
                  <a:pt x="1" y="5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3" y="16"/>
                  <a:pt x="6" y="18"/>
                  <a:pt x="12" y="19"/>
                </a:cubicBezTo>
                <a:close/>
              </a:path>
            </a:pathLst>
          </a:custGeom>
          <a:solidFill>
            <a:srgbClr val="00AE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9247574" y="1553042"/>
            <a:ext cx="707658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800" dirty="0">
                <a:solidFill>
                  <a:schemeClr val="bg1"/>
                </a:solidFill>
              </a:rPr>
              <a:t>400</a:t>
            </a: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9612500" y="1448100"/>
            <a:ext cx="303751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b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49" name="Заголовок 1"/>
          <p:cNvSpPr txBox="1">
            <a:spLocks/>
          </p:cNvSpPr>
          <p:nvPr/>
        </p:nvSpPr>
        <p:spPr>
          <a:xfrm>
            <a:off x="6447986" y="1537116"/>
            <a:ext cx="707658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800" dirty="0">
                <a:solidFill>
                  <a:schemeClr val="bg1"/>
                </a:solidFill>
                <a:latin typeface="Arial"/>
                <a:cs typeface="Arial"/>
              </a:rPr>
              <a:t>  1</a:t>
            </a:r>
            <a:r>
              <a:rPr lang="en-US" sz="1800" dirty="0">
                <a:solidFill>
                  <a:schemeClr val="bg1"/>
                </a:solidFill>
                <a:latin typeface="Arial"/>
                <a:cs typeface="Arial"/>
              </a:rPr>
              <a:t>8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6812172" y="1432174"/>
            <a:ext cx="303751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b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5" name="Заголовок 1"/>
          <p:cNvSpPr txBox="1">
            <a:spLocks/>
          </p:cNvSpPr>
          <p:nvPr/>
        </p:nvSpPr>
        <p:spPr>
          <a:xfrm>
            <a:off x="6812172" y="3324347"/>
            <a:ext cx="303751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ru-RU" b="0">
              <a:solidFill>
                <a:schemeClr val="bg1"/>
              </a:solidFill>
            </a:endParaRPr>
          </a:p>
        </p:txBody>
      </p:sp>
      <p:sp>
        <p:nvSpPr>
          <p:cNvPr id="60" name="Заголовок 1"/>
          <p:cNvSpPr txBox="1">
            <a:spLocks/>
          </p:cNvSpPr>
          <p:nvPr/>
        </p:nvSpPr>
        <p:spPr>
          <a:xfrm>
            <a:off x="9612500" y="3336305"/>
            <a:ext cx="303751" cy="433957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040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b="0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91804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94" name="Заголовок 1"/>
          <p:cNvSpPr>
            <a:spLocks noGrp="1"/>
          </p:cNvSpPr>
          <p:nvPr>
            <p:ph type="title"/>
          </p:nvPr>
        </p:nvSpPr>
        <p:spPr>
          <a:xfrm>
            <a:off x="504062" y="464400"/>
            <a:ext cx="10729912" cy="433957"/>
          </a:xfrm>
        </p:spPr>
        <p:txBody>
          <a:bodyPr/>
          <a:lstStyle/>
          <a:p>
            <a:r>
              <a:rPr lang="ru-RU" dirty="0">
                <a:ea typeface="Acrom" charset="0"/>
              </a:rPr>
              <a:t>Наг</a:t>
            </a:r>
            <a:r>
              <a:rPr lang="en-US" dirty="0" err="1">
                <a:ea typeface="Acrom" charset="0"/>
              </a:rPr>
              <a:t>ра</a:t>
            </a:r>
            <a:r>
              <a:rPr lang="ru-RU" dirty="0" err="1">
                <a:ea typeface="Acrom" charset="0"/>
              </a:rPr>
              <a:t>ды</a:t>
            </a:r>
            <a:endParaRPr lang="ru-RU" dirty="0"/>
          </a:p>
        </p:txBody>
      </p:sp>
      <p:sp>
        <p:nvSpPr>
          <p:cNvPr id="150" name="Объект 2"/>
          <p:cNvSpPr>
            <a:spLocks noGrp="1"/>
          </p:cNvSpPr>
          <p:nvPr>
            <p:ph idx="1"/>
          </p:nvPr>
        </p:nvSpPr>
        <p:spPr>
          <a:xfrm>
            <a:off x="504062" y="1364870"/>
            <a:ext cx="7371404" cy="783057"/>
          </a:xfrm>
        </p:spPr>
        <p:txBody>
          <a:bodyPr/>
          <a:lstStyle/>
          <a:p>
            <a:pPr marL="0" indent="0">
              <a:lnSpc>
                <a:spcPts val="2400"/>
              </a:lnSpc>
              <a:buNone/>
            </a:pPr>
            <a:r>
              <a:rPr lang="ru-RU" b="1" spc="-30" dirty="0">
                <a:solidFill>
                  <a:schemeClr val="accent1"/>
                </a:solidFill>
              </a:rPr>
              <a:t>Наши опыт и квалификация </a:t>
            </a:r>
            <a:r>
              <a:rPr lang="ru-RU" spc="-30" dirty="0"/>
              <a:t>постоянно подтверждаются как                              на национальном, так и на международном уровне:</a:t>
            </a:r>
          </a:p>
        </p:txBody>
      </p:sp>
      <p:grpSp>
        <p:nvGrpSpPr>
          <p:cNvPr id="151" name="Группа 150"/>
          <p:cNvGrpSpPr/>
          <p:nvPr/>
        </p:nvGrpSpPr>
        <p:grpSpPr>
          <a:xfrm>
            <a:off x="9465742" y="1268965"/>
            <a:ext cx="1968642" cy="1589486"/>
            <a:chOff x="5056701" y="2610252"/>
            <a:chExt cx="1968642" cy="1589486"/>
          </a:xfrm>
        </p:grpSpPr>
        <p:pic>
          <p:nvPicPr>
            <p:cNvPr id="152" name="Рисунок 15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7519" y="2610252"/>
              <a:ext cx="1460862" cy="1314173"/>
            </a:xfrm>
            <a:prstGeom prst="rect">
              <a:avLst/>
            </a:prstGeom>
            <a:blipFill dpi="0" rotWithShape="1">
              <a:blip r:embed="rId4" cstate="email">
                <a:alphaModFix amt="13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</p:pic>
        <p:pic>
          <p:nvPicPr>
            <p:cNvPr id="153" name="Рисунок 15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871" y="2610252"/>
              <a:ext cx="612371" cy="997251"/>
            </a:xfrm>
            <a:prstGeom prst="rect">
              <a:avLst/>
            </a:prstGeom>
          </p:spPr>
        </p:pic>
        <p:sp>
          <p:nvSpPr>
            <p:cNvPr id="154" name="TextBox 153"/>
            <p:cNvSpPr txBox="1"/>
            <p:nvPr/>
          </p:nvSpPr>
          <p:spPr>
            <a:xfrm>
              <a:off x="5056701" y="3723554"/>
              <a:ext cx="1968642" cy="476184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defPPr>
                <a:defRPr lang="ru-RU"/>
              </a:defPPr>
              <a:lvl1pPr indent="0" algn="ctr">
                <a:lnSpc>
                  <a:spcPts val="15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cap="all" spc="-20">
                  <a:latin typeface="Arial" panose="020B0604020202020204" pitchFamily="34" charset="0"/>
                  <a:ea typeface="Acrom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>
                <a:lnSpc>
                  <a:spcPts val="2000"/>
                </a:lnSpc>
              </a:pPr>
              <a:r>
                <a:rPr lang="en-US" sz="1600" spc="0" dirty="0"/>
                <a:t>25 </a:t>
              </a:r>
              <a:r>
                <a:rPr lang="ru-RU" sz="1600" spc="0" dirty="0"/>
                <a:t>НАГРАД </a:t>
              </a:r>
              <a:r>
                <a:rPr lang="en-US" sz="1600" spc="0" dirty="0"/>
                <a:t>sap</a:t>
              </a:r>
            </a:p>
          </p:txBody>
        </p:sp>
      </p:grpSp>
      <p:grpSp>
        <p:nvGrpSpPr>
          <p:cNvPr id="155" name="Группа 154"/>
          <p:cNvGrpSpPr/>
          <p:nvPr/>
        </p:nvGrpSpPr>
        <p:grpSpPr>
          <a:xfrm>
            <a:off x="0" y="3049651"/>
            <a:ext cx="12215069" cy="3052179"/>
            <a:chOff x="0" y="3049651"/>
            <a:chExt cx="12215069" cy="3052179"/>
          </a:xfrm>
        </p:grpSpPr>
        <p:pic>
          <p:nvPicPr>
            <p:cNvPr id="156" name="Рисунок 15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98938" y="3055784"/>
              <a:ext cx="184059" cy="103178"/>
            </a:xfrm>
            <a:prstGeom prst="rect">
              <a:avLst/>
            </a:prstGeom>
          </p:spPr>
        </p:pic>
        <p:sp>
          <p:nvSpPr>
            <p:cNvPr id="167" name="Полилиния 166"/>
            <p:cNvSpPr/>
            <p:nvPr/>
          </p:nvSpPr>
          <p:spPr>
            <a:xfrm>
              <a:off x="10598938" y="3049651"/>
              <a:ext cx="44199" cy="898616"/>
            </a:xfrm>
            <a:custGeom>
              <a:avLst/>
              <a:gdLst>
                <a:gd name="connsiteX0" fmla="*/ 0 w 0"/>
                <a:gd name="connsiteY0" fmla="*/ 706837 h 706837"/>
                <a:gd name="connsiteX1" fmla="*/ 0 w 0"/>
                <a:gd name="connsiteY1" fmla="*/ 0 h 7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6837">
                  <a:moveTo>
                    <a:pt x="0" y="706837"/>
                  </a:move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800"/>
                </a:lnSpc>
              </a:pPr>
              <a:endParaRPr lang="ru-RU" sz="700"/>
            </a:p>
          </p:txBody>
        </p:sp>
        <p:pic>
          <p:nvPicPr>
            <p:cNvPr id="170" name="Рисунок 16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05444" y="3055784"/>
              <a:ext cx="184059" cy="103178"/>
            </a:xfrm>
            <a:prstGeom prst="rect">
              <a:avLst/>
            </a:prstGeom>
          </p:spPr>
        </p:pic>
        <p:sp>
          <p:nvSpPr>
            <p:cNvPr id="181" name="Полилиния 180"/>
            <p:cNvSpPr/>
            <p:nvPr/>
          </p:nvSpPr>
          <p:spPr>
            <a:xfrm>
              <a:off x="11105445" y="3049651"/>
              <a:ext cx="44199" cy="898616"/>
            </a:xfrm>
            <a:custGeom>
              <a:avLst/>
              <a:gdLst>
                <a:gd name="connsiteX0" fmla="*/ 0 w 0"/>
                <a:gd name="connsiteY0" fmla="*/ 706837 h 706837"/>
                <a:gd name="connsiteX1" fmla="*/ 0 w 0"/>
                <a:gd name="connsiteY1" fmla="*/ 0 h 7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6837">
                  <a:moveTo>
                    <a:pt x="0" y="706837"/>
                  </a:move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800"/>
                </a:lnSpc>
              </a:pPr>
              <a:endParaRPr lang="ru-RU" sz="700"/>
            </a:p>
          </p:txBody>
        </p:sp>
        <p:pic>
          <p:nvPicPr>
            <p:cNvPr id="182" name="Рисунок 18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421036"/>
              <a:ext cx="12193200" cy="1680794"/>
            </a:xfrm>
            <a:prstGeom prst="rect">
              <a:avLst/>
            </a:prstGeom>
          </p:spPr>
        </p:pic>
        <p:sp>
          <p:nvSpPr>
            <p:cNvPr id="183" name="Прямоугольник 182"/>
            <p:cNvSpPr/>
            <p:nvPr/>
          </p:nvSpPr>
          <p:spPr>
            <a:xfrm>
              <a:off x="8878666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</a:t>
              </a:r>
              <a:r>
                <a:rPr lang="ru-RU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4" name="Группа 183"/>
            <p:cNvGrpSpPr/>
            <p:nvPr/>
          </p:nvGrpSpPr>
          <p:grpSpPr>
            <a:xfrm>
              <a:off x="9036960" y="3049651"/>
              <a:ext cx="626811" cy="898616"/>
              <a:chOff x="11729724" y="3021547"/>
              <a:chExt cx="648372" cy="916195"/>
            </a:xfrm>
          </p:grpSpPr>
          <p:pic>
            <p:nvPicPr>
              <p:cNvPr id="358" name="Рисунок 35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756594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59" name="TextBox 358"/>
              <p:cNvSpPr txBox="1"/>
              <p:nvPr/>
            </p:nvSpPr>
            <p:spPr>
              <a:xfrm>
                <a:off x="11729724" y="3144288"/>
                <a:ext cx="648372" cy="368711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Value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60" name="Полилиния 359"/>
              <p:cNvSpPr/>
              <p:nvPr/>
            </p:nvSpPr>
            <p:spPr>
              <a:xfrm>
                <a:off x="11756594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sp>
          <p:nvSpPr>
            <p:cNvPr id="185" name="Прямоугольник 184"/>
            <p:cNvSpPr/>
            <p:nvPr/>
          </p:nvSpPr>
          <p:spPr>
            <a:xfrm>
              <a:off x="1201669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2012</a:t>
              </a:r>
            </a:p>
          </p:txBody>
        </p:sp>
        <p:sp>
          <p:nvSpPr>
            <p:cNvPr id="191" name="Прямоугольник 190"/>
            <p:cNvSpPr/>
            <p:nvPr/>
          </p:nvSpPr>
          <p:spPr>
            <a:xfrm>
              <a:off x="1754772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203" name="Прямоугольник 202"/>
            <p:cNvSpPr/>
            <p:nvPr/>
          </p:nvSpPr>
          <p:spPr>
            <a:xfrm>
              <a:off x="2262139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204" name="Прямоугольник 203"/>
            <p:cNvSpPr/>
            <p:nvPr/>
          </p:nvSpPr>
          <p:spPr>
            <a:xfrm>
              <a:off x="2760869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  <p:sp>
          <p:nvSpPr>
            <p:cNvPr id="205" name="Прямоугольник 204"/>
            <p:cNvSpPr/>
            <p:nvPr/>
          </p:nvSpPr>
          <p:spPr>
            <a:xfrm>
              <a:off x="3304895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  <p:sp>
          <p:nvSpPr>
            <p:cNvPr id="206" name="Прямоугольник 205"/>
            <p:cNvSpPr/>
            <p:nvPr/>
          </p:nvSpPr>
          <p:spPr>
            <a:xfrm>
              <a:off x="3800293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07" name="Прямоугольник 206"/>
            <p:cNvSpPr/>
            <p:nvPr/>
          </p:nvSpPr>
          <p:spPr>
            <a:xfrm>
              <a:off x="4294668" y="4015819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08" name="Прямоугольник 207"/>
            <p:cNvSpPr/>
            <p:nvPr/>
          </p:nvSpPr>
          <p:spPr>
            <a:xfrm>
              <a:off x="4807570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18" name="Прямоугольник 217"/>
            <p:cNvSpPr/>
            <p:nvPr/>
          </p:nvSpPr>
          <p:spPr>
            <a:xfrm>
              <a:off x="5309427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19" name="Прямоугольник 218"/>
            <p:cNvSpPr/>
            <p:nvPr/>
          </p:nvSpPr>
          <p:spPr>
            <a:xfrm>
              <a:off x="5814518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222" name="Прямоугольник 221"/>
            <p:cNvSpPr/>
            <p:nvPr/>
          </p:nvSpPr>
          <p:spPr>
            <a:xfrm>
              <a:off x="6331446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223" name="Прямоугольник 222"/>
            <p:cNvSpPr/>
            <p:nvPr/>
          </p:nvSpPr>
          <p:spPr>
            <a:xfrm>
              <a:off x="6855528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226" name="Прямоугольник 225"/>
            <p:cNvSpPr/>
            <p:nvPr/>
          </p:nvSpPr>
          <p:spPr>
            <a:xfrm>
              <a:off x="7362650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</a:p>
          </p:txBody>
        </p:sp>
        <p:grpSp>
          <p:nvGrpSpPr>
            <p:cNvPr id="230" name="Группа 229"/>
            <p:cNvGrpSpPr/>
            <p:nvPr/>
          </p:nvGrpSpPr>
          <p:grpSpPr>
            <a:xfrm>
              <a:off x="183598" y="3049651"/>
              <a:ext cx="699506" cy="1169931"/>
              <a:chOff x="207321" y="3049651"/>
              <a:chExt cx="699506" cy="1169931"/>
            </a:xfrm>
          </p:grpSpPr>
          <p:sp>
            <p:nvSpPr>
              <p:cNvPr id="353" name="Прямоугольник 352"/>
              <p:cNvSpPr/>
              <p:nvPr/>
            </p:nvSpPr>
            <p:spPr>
              <a:xfrm>
                <a:off x="207321" y="4015819"/>
                <a:ext cx="507061" cy="203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900"/>
                  </a:lnSpc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2009</a:t>
                </a:r>
              </a:p>
            </p:txBody>
          </p:sp>
          <p:grpSp>
            <p:nvGrpSpPr>
              <p:cNvPr id="354" name="Группа 353"/>
              <p:cNvGrpSpPr/>
              <p:nvPr/>
            </p:nvGrpSpPr>
            <p:grpSpPr>
              <a:xfrm>
                <a:off x="376129" y="3049651"/>
                <a:ext cx="530698" cy="898616"/>
                <a:chOff x="529989" y="3021547"/>
                <a:chExt cx="548953" cy="916195"/>
              </a:xfrm>
            </p:grpSpPr>
            <p:pic>
              <p:nvPicPr>
                <p:cNvPr id="355" name="Рисунок 354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6859" y="3027800"/>
                  <a:ext cx="190390" cy="105196"/>
                </a:xfrm>
                <a:prstGeom prst="rect">
                  <a:avLst/>
                </a:prstGeom>
              </p:spPr>
            </p:pic>
            <p:sp>
              <p:nvSpPr>
                <p:cNvPr id="356" name="TextBox 355"/>
                <p:cNvSpPr txBox="1"/>
                <p:nvPr/>
              </p:nvSpPr>
              <p:spPr>
                <a:xfrm>
                  <a:off x="529989" y="3144288"/>
                  <a:ext cx="548953" cy="368711"/>
                </a:xfrm>
                <a:prstGeom prst="rect">
                  <a:avLst/>
                </a:prstGeom>
                <a:noFill/>
              </p:spPr>
              <p:txBody>
                <a:bodyPr wrap="square" lIns="75600" rtlCol="0">
                  <a:spAutoFit/>
                </a:bodyPr>
                <a:lstStyle>
                  <a:defPPr>
                    <a:defRPr lang="ru-RU"/>
                  </a:defPPr>
                  <a:lvl1pPr>
                    <a:lnSpc>
                      <a:spcPts val="800"/>
                    </a:lnSpc>
                    <a:defRPr sz="70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</a:lstStyle>
                <a:p>
                  <a:pPr>
                    <a:lnSpc>
                      <a:spcPts val="700"/>
                    </a:lnSpc>
                  </a:pPr>
                  <a:r>
                    <a:rPr lang="en-US" sz="65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SAP Pinnacle Award</a:t>
                  </a:r>
                  <a:endParaRPr lang="ru-RU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57" name="Полилиния 356"/>
                <p:cNvSpPr/>
                <p:nvPr/>
              </p:nvSpPr>
              <p:spPr>
                <a:xfrm>
                  <a:off x="556859" y="3021547"/>
                  <a:ext cx="45719" cy="916195"/>
                </a:xfrm>
                <a:custGeom>
                  <a:avLst/>
                  <a:gdLst>
                    <a:gd name="connsiteX0" fmla="*/ 0 w 0"/>
                    <a:gd name="connsiteY0" fmla="*/ 706837 h 706837"/>
                    <a:gd name="connsiteX1" fmla="*/ 0 w 0"/>
                    <a:gd name="connsiteY1" fmla="*/ 0 h 706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706837">
                      <a:moveTo>
                        <a:pt x="0" y="706837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9525" cap="rnd">
                  <a:solidFill>
                    <a:schemeClr val="accent2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800"/>
                    </a:lnSpc>
                  </a:pPr>
                  <a:endParaRPr lang="ru-RU" sz="700"/>
                </a:p>
              </p:txBody>
            </p:sp>
          </p:grpSp>
        </p:grpSp>
        <p:grpSp>
          <p:nvGrpSpPr>
            <p:cNvPr id="231" name="Группа 230"/>
            <p:cNvGrpSpPr/>
            <p:nvPr/>
          </p:nvGrpSpPr>
          <p:grpSpPr>
            <a:xfrm>
              <a:off x="698222" y="3049651"/>
              <a:ext cx="716628" cy="1176032"/>
              <a:chOff x="754632" y="3049651"/>
              <a:chExt cx="716628" cy="1176032"/>
            </a:xfrm>
          </p:grpSpPr>
          <p:sp>
            <p:nvSpPr>
              <p:cNvPr id="348" name="Прямоугольник 347"/>
              <p:cNvSpPr/>
              <p:nvPr/>
            </p:nvSpPr>
            <p:spPr>
              <a:xfrm>
                <a:off x="754632" y="4015819"/>
                <a:ext cx="498879" cy="2098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900"/>
                  </a:lnSpc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2011</a:t>
                </a:r>
              </a:p>
            </p:txBody>
          </p:sp>
          <p:grpSp>
            <p:nvGrpSpPr>
              <p:cNvPr id="349" name="Группа 348"/>
              <p:cNvGrpSpPr/>
              <p:nvPr/>
            </p:nvGrpSpPr>
            <p:grpSpPr>
              <a:xfrm>
                <a:off x="905757" y="3049651"/>
                <a:ext cx="565503" cy="898616"/>
                <a:chOff x="1175869" y="3021547"/>
                <a:chExt cx="584955" cy="916195"/>
              </a:xfrm>
            </p:grpSpPr>
            <p:pic>
              <p:nvPicPr>
                <p:cNvPr id="350" name="Рисунок 349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2739" y="3027800"/>
                  <a:ext cx="190390" cy="105196"/>
                </a:xfrm>
                <a:prstGeom prst="rect">
                  <a:avLst/>
                </a:prstGeom>
                <a:noFill/>
              </p:spPr>
            </p:pic>
            <p:sp>
              <p:nvSpPr>
                <p:cNvPr id="351" name="TextBox 350"/>
                <p:cNvSpPr txBox="1"/>
                <p:nvPr/>
              </p:nvSpPr>
              <p:spPr>
                <a:xfrm>
                  <a:off x="1175869" y="3144288"/>
                  <a:ext cx="584955" cy="368711"/>
                </a:xfrm>
                <a:prstGeom prst="rect">
                  <a:avLst/>
                </a:prstGeom>
                <a:noFill/>
              </p:spPr>
              <p:txBody>
                <a:bodyPr wrap="square" lIns="75600" rtlCol="0">
                  <a:spAutoFit/>
                </a:bodyPr>
                <a:lstStyle>
                  <a:defPPr>
                    <a:defRPr lang="ru-RU"/>
                  </a:defPPr>
                  <a:lvl1pPr>
                    <a:lnSpc>
                      <a:spcPts val="800"/>
                    </a:lnSpc>
                    <a:defRPr sz="6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</a:lstStyle>
                <a:p>
                  <a:pPr>
                    <a:lnSpc>
                      <a:spcPts val="700"/>
                    </a:lnSpc>
                  </a:pPr>
                  <a:r>
                    <a:rPr lang="en-US" dirty="0"/>
                    <a:t>SAP</a:t>
                  </a:r>
                </a:p>
                <a:p>
                  <a:pPr>
                    <a:lnSpc>
                      <a:spcPts val="700"/>
                    </a:lnSpc>
                  </a:pPr>
                  <a:r>
                    <a:rPr lang="en-US" dirty="0"/>
                    <a:t>Quality</a:t>
                  </a:r>
                </a:p>
                <a:p>
                  <a:pPr>
                    <a:lnSpc>
                      <a:spcPts val="700"/>
                    </a:lnSpc>
                  </a:pPr>
                  <a:r>
                    <a:rPr lang="en-US" dirty="0"/>
                    <a:t>Award</a:t>
                  </a:r>
                  <a:endParaRPr lang="ru-RU" dirty="0"/>
                </a:p>
              </p:txBody>
            </p:sp>
            <p:sp>
              <p:nvSpPr>
                <p:cNvPr id="352" name="Полилиния 351"/>
                <p:cNvSpPr/>
                <p:nvPr/>
              </p:nvSpPr>
              <p:spPr>
                <a:xfrm>
                  <a:off x="1202739" y="3021547"/>
                  <a:ext cx="45719" cy="916195"/>
                </a:xfrm>
                <a:custGeom>
                  <a:avLst/>
                  <a:gdLst>
                    <a:gd name="connsiteX0" fmla="*/ 0 w 0"/>
                    <a:gd name="connsiteY0" fmla="*/ 706837 h 706837"/>
                    <a:gd name="connsiteX1" fmla="*/ 0 w 0"/>
                    <a:gd name="connsiteY1" fmla="*/ 0 h 706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706837">
                      <a:moveTo>
                        <a:pt x="0" y="706837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9525" cap="rnd">
                  <a:solidFill>
                    <a:schemeClr val="accent2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800"/>
                    </a:lnSpc>
                  </a:pPr>
                  <a:endParaRPr lang="ru-RU" sz="700"/>
                </a:p>
              </p:txBody>
            </p:sp>
          </p:grpSp>
        </p:grpSp>
        <p:grpSp>
          <p:nvGrpSpPr>
            <p:cNvPr id="234" name="Группа 233"/>
            <p:cNvGrpSpPr/>
            <p:nvPr/>
          </p:nvGrpSpPr>
          <p:grpSpPr>
            <a:xfrm>
              <a:off x="1344592" y="3049651"/>
              <a:ext cx="549442" cy="898616"/>
              <a:chOff x="1825444" y="3021547"/>
              <a:chExt cx="568342" cy="916195"/>
            </a:xfrm>
          </p:grpSpPr>
          <p:pic>
            <p:nvPicPr>
              <p:cNvPr id="345" name="Рисунок 34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52314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46" name="TextBox 345"/>
              <p:cNvSpPr txBox="1"/>
              <p:nvPr/>
            </p:nvSpPr>
            <p:spPr>
              <a:xfrm>
                <a:off x="1825444" y="3144288"/>
                <a:ext cx="568342" cy="460237"/>
              </a:xfrm>
              <a:prstGeom prst="rect">
                <a:avLst/>
              </a:prstGeom>
              <a:noFill/>
            </p:spPr>
            <p:txBody>
              <a:bodyPr wrap="square" lIns="75600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Gold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Partner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47" name="Полилиния 346"/>
              <p:cNvSpPr/>
              <p:nvPr/>
            </p:nvSpPr>
            <p:spPr>
              <a:xfrm>
                <a:off x="1852314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35" name="Группа 234"/>
            <p:cNvGrpSpPr/>
            <p:nvPr/>
          </p:nvGrpSpPr>
          <p:grpSpPr>
            <a:xfrm>
              <a:off x="1891775" y="3049651"/>
              <a:ext cx="468758" cy="898616"/>
              <a:chOff x="2491458" y="3021547"/>
              <a:chExt cx="484882" cy="916195"/>
            </a:xfrm>
          </p:grpSpPr>
          <p:pic>
            <p:nvPicPr>
              <p:cNvPr id="342" name="Рисунок 34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8328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43" name="TextBox 342"/>
              <p:cNvSpPr txBox="1"/>
              <p:nvPr/>
            </p:nvSpPr>
            <p:spPr>
              <a:xfrm>
                <a:off x="2491458" y="3144288"/>
                <a:ext cx="484882" cy="368711"/>
              </a:xfrm>
              <a:prstGeom prst="rect">
                <a:avLst/>
              </a:prstGeom>
              <a:noFill/>
            </p:spPr>
            <p:txBody>
              <a:bodyPr wrap="square" lIns="75600" rtlCol="0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CIS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Award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Полилиния 343"/>
              <p:cNvSpPr/>
              <p:nvPr/>
            </p:nvSpPr>
            <p:spPr>
              <a:xfrm>
                <a:off x="2518328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38" name="Группа 237"/>
            <p:cNvGrpSpPr/>
            <p:nvPr/>
          </p:nvGrpSpPr>
          <p:grpSpPr>
            <a:xfrm>
              <a:off x="2897244" y="3049651"/>
              <a:ext cx="568984" cy="898616"/>
              <a:chOff x="3803299" y="3021547"/>
              <a:chExt cx="588556" cy="916195"/>
            </a:xfrm>
          </p:grpSpPr>
          <p:pic>
            <p:nvPicPr>
              <p:cNvPr id="339" name="Рисунок 33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35733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40" name="TextBox 339"/>
              <p:cNvSpPr txBox="1"/>
              <p:nvPr/>
            </p:nvSpPr>
            <p:spPr>
              <a:xfrm>
                <a:off x="3803299" y="3144288"/>
                <a:ext cx="588556" cy="460237"/>
              </a:xfrm>
              <a:prstGeom prst="rect">
                <a:avLst/>
              </a:prstGeom>
              <a:noFill/>
            </p:spPr>
            <p:txBody>
              <a:bodyPr wrap="square" lIns="75600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The Best 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SAP CIS Partner 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41" name="Полилиния 340"/>
              <p:cNvSpPr/>
              <p:nvPr/>
            </p:nvSpPr>
            <p:spPr>
              <a:xfrm>
                <a:off x="3835733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39" name="Группа 238"/>
            <p:cNvGrpSpPr/>
            <p:nvPr/>
          </p:nvGrpSpPr>
          <p:grpSpPr>
            <a:xfrm>
              <a:off x="3441712" y="3049651"/>
              <a:ext cx="528557" cy="898616"/>
              <a:chOff x="4439671" y="3021547"/>
              <a:chExt cx="546738" cy="916195"/>
            </a:xfrm>
          </p:grpSpPr>
          <p:pic>
            <p:nvPicPr>
              <p:cNvPr id="336" name="Рисунок 335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66541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37" name="TextBox 336"/>
              <p:cNvSpPr txBox="1"/>
              <p:nvPr/>
            </p:nvSpPr>
            <p:spPr>
              <a:xfrm>
                <a:off x="4439671" y="3144288"/>
                <a:ext cx="546738" cy="368711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CIS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Award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Полилиния 337"/>
              <p:cNvSpPr/>
              <p:nvPr/>
            </p:nvSpPr>
            <p:spPr>
              <a:xfrm>
                <a:off x="4466541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0" name="Группа 239"/>
            <p:cNvGrpSpPr/>
            <p:nvPr/>
          </p:nvGrpSpPr>
          <p:grpSpPr>
            <a:xfrm>
              <a:off x="2403130" y="3049651"/>
              <a:ext cx="601946" cy="898616"/>
              <a:chOff x="3151114" y="3021547"/>
              <a:chExt cx="622652" cy="916195"/>
            </a:xfrm>
          </p:grpSpPr>
          <p:pic>
            <p:nvPicPr>
              <p:cNvPr id="333" name="Рисунок 332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72610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34" name="TextBox 333"/>
              <p:cNvSpPr txBox="1"/>
              <p:nvPr/>
            </p:nvSpPr>
            <p:spPr>
              <a:xfrm>
                <a:off x="3151114" y="3144288"/>
                <a:ext cx="622652" cy="643285"/>
              </a:xfrm>
              <a:prstGeom prst="rect">
                <a:avLst/>
              </a:prstGeom>
              <a:noFill/>
            </p:spPr>
            <p:txBody>
              <a:bodyPr wrap="square" lIns="75600" rtlCol="0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 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MEE 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Regional Partner Excellence Award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Полилиния 334"/>
              <p:cNvSpPr/>
              <p:nvPr/>
            </p:nvSpPr>
            <p:spPr>
              <a:xfrm>
                <a:off x="3172610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2" name="Группа 241"/>
            <p:cNvGrpSpPr/>
            <p:nvPr/>
          </p:nvGrpSpPr>
          <p:grpSpPr>
            <a:xfrm>
              <a:off x="3940473" y="3049651"/>
              <a:ext cx="699909" cy="930864"/>
              <a:chOff x="5082176" y="3021547"/>
              <a:chExt cx="723984" cy="949074"/>
            </a:xfrm>
          </p:grpSpPr>
          <p:pic>
            <p:nvPicPr>
              <p:cNvPr id="330" name="Рисунок 329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9046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31" name="TextBox 330"/>
              <p:cNvSpPr txBox="1"/>
              <p:nvPr/>
            </p:nvSpPr>
            <p:spPr>
              <a:xfrm>
                <a:off x="5082176" y="3144288"/>
                <a:ext cx="723984" cy="826333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 MEE Partner Excellence Award for Innovation/              </a:t>
                </a:r>
                <a:r>
                  <a:rPr lang="en-US" dirty="0" err="1"/>
                  <a:t>Transfor</a:t>
                </a:r>
                <a:r>
                  <a:rPr lang="ru-RU" dirty="0"/>
                  <a:t>-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 err="1"/>
                  <a:t>mation</a:t>
                </a:r>
                <a:endParaRPr lang="ru-RU" dirty="0"/>
              </a:p>
              <a:p>
                <a:pPr>
                  <a:lnSpc>
                    <a:spcPts val="700"/>
                  </a:lnSpc>
                </a:pPr>
                <a:endParaRPr lang="ru-RU" dirty="0"/>
              </a:p>
            </p:txBody>
          </p:sp>
          <p:sp>
            <p:nvSpPr>
              <p:cNvPr id="332" name="Полилиния 331"/>
              <p:cNvSpPr/>
              <p:nvPr/>
            </p:nvSpPr>
            <p:spPr>
              <a:xfrm>
                <a:off x="5109046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3" name="Группа 242"/>
            <p:cNvGrpSpPr/>
            <p:nvPr/>
          </p:nvGrpSpPr>
          <p:grpSpPr>
            <a:xfrm>
              <a:off x="4440106" y="3049651"/>
              <a:ext cx="506913" cy="898616"/>
              <a:chOff x="5724394" y="3021547"/>
              <a:chExt cx="524350" cy="916195"/>
            </a:xfrm>
          </p:grpSpPr>
          <p:pic>
            <p:nvPicPr>
              <p:cNvPr id="327" name="Рисунок 326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67956" y="3027800"/>
                <a:ext cx="190390" cy="105196"/>
              </a:xfrm>
              <a:prstGeom prst="rect">
                <a:avLst/>
              </a:prstGeom>
              <a:noFill/>
            </p:spPr>
          </p:pic>
          <p:sp>
            <p:nvSpPr>
              <p:cNvPr id="328" name="TextBox 327"/>
              <p:cNvSpPr txBox="1"/>
              <p:nvPr/>
            </p:nvSpPr>
            <p:spPr>
              <a:xfrm>
                <a:off x="5724394" y="3144288"/>
                <a:ext cx="524350" cy="277187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 CIS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Award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Полилиния 328"/>
              <p:cNvSpPr/>
              <p:nvPr/>
            </p:nvSpPr>
            <p:spPr>
              <a:xfrm>
                <a:off x="5767956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4" name="Группа 243"/>
            <p:cNvGrpSpPr/>
            <p:nvPr/>
          </p:nvGrpSpPr>
          <p:grpSpPr>
            <a:xfrm>
              <a:off x="4956007" y="3049651"/>
              <a:ext cx="483690" cy="898616"/>
              <a:chOff x="6405692" y="3021547"/>
              <a:chExt cx="500328" cy="916195"/>
            </a:xfrm>
          </p:grpSpPr>
          <p:pic>
            <p:nvPicPr>
              <p:cNvPr id="324" name="Рисунок 323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2562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25" name="TextBox 324"/>
              <p:cNvSpPr txBox="1"/>
              <p:nvPr/>
            </p:nvSpPr>
            <p:spPr>
              <a:xfrm>
                <a:off x="6405692" y="3144288"/>
                <a:ext cx="500328" cy="368711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Value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Award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Полилиния 325"/>
              <p:cNvSpPr/>
              <p:nvPr/>
            </p:nvSpPr>
            <p:spPr>
              <a:xfrm>
                <a:off x="6432562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5" name="Группа 244"/>
            <p:cNvGrpSpPr/>
            <p:nvPr/>
          </p:nvGrpSpPr>
          <p:grpSpPr>
            <a:xfrm>
              <a:off x="5454276" y="3049651"/>
              <a:ext cx="501298" cy="898616"/>
              <a:chOff x="7068320" y="3021547"/>
              <a:chExt cx="518542" cy="916195"/>
            </a:xfrm>
          </p:grpSpPr>
          <p:pic>
            <p:nvPicPr>
              <p:cNvPr id="321" name="Рисунок 320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95190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22" name="TextBox 321"/>
              <p:cNvSpPr txBox="1"/>
              <p:nvPr/>
            </p:nvSpPr>
            <p:spPr>
              <a:xfrm>
                <a:off x="7068320" y="3144288"/>
                <a:ext cx="518542" cy="368711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Quality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23" name="Полилиния 322"/>
              <p:cNvSpPr/>
              <p:nvPr/>
            </p:nvSpPr>
            <p:spPr>
              <a:xfrm>
                <a:off x="7095190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7" name="Группа 246"/>
            <p:cNvGrpSpPr/>
            <p:nvPr/>
          </p:nvGrpSpPr>
          <p:grpSpPr>
            <a:xfrm>
              <a:off x="5964867" y="3049651"/>
              <a:ext cx="606534" cy="898616"/>
              <a:chOff x="7733309" y="3021547"/>
              <a:chExt cx="627397" cy="916195"/>
            </a:xfrm>
          </p:grpSpPr>
          <p:pic>
            <p:nvPicPr>
              <p:cNvPr id="318" name="Рисунок 31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60179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19" name="TextBox 318"/>
              <p:cNvSpPr txBox="1"/>
              <p:nvPr/>
            </p:nvSpPr>
            <p:spPr>
              <a:xfrm>
                <a:off x="7733309" y="3144288"/>
                <a:ext cx="627397" cy="277187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 Coder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20" name="Полилиния 319"/>
              <p:cNvSpPr/>
              <p:nvPr/>
            </p:nvSpPr>
            <p:spPr>
              <a:xfrm>
                <a:off x="7760179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8" name="Группа 247"/>
            <p:cNvGrpSpPr/>
            <p:nvPr/>
          </p:nvGrpSpPr>
          <p:grpSpPr>
            <a:xfrm>
              <a:off x="6481569" y="3049651"/>
              <a:ext cx="626811" cy="898616"/>
              <a:chOff x="8382164" y="3021547"/>
              <a:chExt cx="648372" cy="916195"/>
            </a:xfrm>
          </p:grpSpPr>
          <p:pic>
            <p:nvPicPr>
              <p:cNvPr id="315" name="Рисунок 31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09034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16" name="TextBox 315"/>
              <p:cNvSpPr txBox="1"/>
              <p:nvPr/>
            </p:nvSpPr>
            <p:spPr>
              <a:xfrm>
                <a:off x="8382164" y="3144288"/>
                <a:ext cx="648372" cy="460237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Member 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of United VARs Alliance</a:t>
                </a:r>
                <a:endParaRPr lang="ru-RU" dirty="0"/>
              </a:p>
            </p:txBody>
          </p:sp>
          <p:sp>
            <p:nvSpPr>
              <p:cNvPr id="317" name="Полилиния 316"/>
              <p:cNvSpPr/>
              <p:nvPr/>
            </p:nvSpPr>
            <p:spPr>
              <a:xfrm>
                <a:off x="8409034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49" name="Группа 248"/>
            <p:cNvGrpSpPr/>
            <p:nvPr/>
          </p:nvGrpSpPr>
          <p:grpSpPr>
            <a:xfrm>
              <a:off x="6995525" y="3049651"/>
              <a:ext cx="626811" cy="898616"/>
              <a:chOff x="9044420" y="3021547"/>
              <a:chExt cx="648372" cy="916195"/>
            </a:xfrm>
          </p:grpSpPr>
          <p:pic>
            <p:nvPicPr>
              <p:cNvPr id="312" name="Рисунок 31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71290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13" name="TextBox 312"/>
              <p:cNvSpPr txBox="1"/>
              <p:nvPr/>
            </p:nvSpPr>
            <p:spPr>
              <a:xfrm>
                <a:off x="9044420" y="3144288"/>
                <a:ext cx="648372" cy="368711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 Platinum Partner </a:t>
                </a:r>
              </a:p>
            </p:txBody>
          </p:sp>
          <p:sp>
            <p:nvSpPr>
              <p:cNvPr id="314" name="Полилиния 313"/>
              <p:cNvSpPr/>
              <p:nvPr/>
            </p:nvSpPr>
            <p:spPr>
              <a:xfrm>
                <a:off x="9071290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pic>
          <p:nvPicPr>
            <p:cNvPr id="250" name="Рисунок 24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5894" y="3055784"/>
              <a:ext cx="184059" cy="103178"/>
            </a:xfrm>
            <a:prstGeom prst="rect">
              <a:avLst/>
            </a:prstGeom>
            <a:noFill/>
          </p:spPr>
        </p:pic>
        <p:sp>
          <p:nvSpPr>
            <p:cNvPr id="251" name="TextBox 250"/>
            <p:cNvSpPr txBox="1"/>
            <p:nvPr/>
          </p:nvSpPr>
          <p:spPr>
            <a:xfrm>
              <a:off x="7500212" y="3170037"/>
              <a:ext cx="481492" cy="361637"/>
            </a:xfrm>
            <a:prstGeom prst="rect">
              <a:avLst/>
            </a:prstGeom>
            <a:noFill/>
          </p:spPr>
          <p:txBody>
            <a:bodyPr wrap="square" lIns="75600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</a:t>
              </a: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CIS</a:t>
              </a: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Award</a:t>
              </a:r>
              <a:endParaRPr lang="ru-RU" sz="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Полилиния 266"/>
            <p:cNvSpPr/>
            <p:nvPr/>
          </p:nvSpPr>
          <p:spPr>
            <a:xfrm>
              <a:off x="7535894" y="3049651"/>
              <a:ext cx="44199" cy="898616"/>
            </a:xfrm>
            <a:custGeom>
              <a:avLst/>
              <a:gdLst>
                <a:gd name="connsiteX0" fmla="*/ 0 w 0"/>
                <a:gd name="connsiteY0" fmla="*/ 706837 h 706837"/>
                <a:gd name="connsiteX1" fmla="*/ 0 w 0"/>
                <a:gd name="connsiteY1" fmla="*/ 0 h 7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6837">
                  <a:moveTo>
                    <a:pt x="0" y="706837"/>
                  </a:move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800"/>
                </a:lnSpc>
              </a:pPr>
              <a:endParaRPr lang="ru-RU" sz="700"/>
            </a:p>
          </p:txBody>
        </p:sp>
        <p:grpSp>
          <p:nvGrpSpPr>
            <p:cNvPr id="268" name="Группа 267"/>
            <p:cNvGrpSpPr/>
            <p:nvPr/>
          </p:nvGrpSpPr>
          <p:grpSpPr>
            <a:xfrm>
              <a:off x="9414443" y="3049651"/>
              <a:ext cx="755786" cy="1178044"/>
              <a:chOff x="10830315" y="3021547"/>
              <a:chExt cx="781783" cy="1201089"/>
            </a:xfrm>
          </p:grpSpPr>
          <p:sp>
            <p:nvSpPr>
              <p:cNvPr id="308" name="Прямоугольник 307"/>
              <p:cNvSpPr/>
              <p:nvPr/>
            </p:nvSpPr>
            <p:spPr>
              <a:xfrm>
                <a:off x="10830315" y="4008667"/>
                <a:ext cx="524501" cy="2139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900"/>
                  </a:lnSpc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r>
                  <a:rPr lang="ru-RU" sz="12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9" name="Рисунок 30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88927" y="3027800"/>
                <a:ext cx="190390" cy="105196"/>
              </a:xfrm>
              <a:prstGeom prst="rect">
                <a:avLst/>
              </a:prstGeom>
              <a:noFill/>
            </p:spPr>
          </p:pic>
          <p:sp>
            <p:nvSpPr>
              <p:cNvPr id="310" name="TextBox 309"/>
              <p:cNvSpPr txBox="1"/>
              <p:nvPr/>
            </p:nvSpPr>
            <p:spPr>
              <a:xfrm>
                <a:off x="10963726" y="3144288"/>
                <a:ext cx="648372" cy="551760"/>
              </a:xfrm>
              <a:prstGeom prst="rect">
                <a:avLst/>
              </a:prstGeom>
              <a:noFill/>
            </p:spPr>
            <p:txBody>
              <a:bodyPr wrap="square" lIns="75600" rtlCol="0" anchor="t">
                <a:spAutoFit/>
              </a:bodyPr>
              <a:lstStyle/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SAP Partner Forum 2020/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Most Deals Registered</a:t>
                </a:r>
                <a:endParaRPr lang="ru-RU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Полилиния 310"/>
              <p:cNvSpPr/>
              <p:nvPr/>
            </p:nvSpPr>
            <p:spPr>
              <a:xfrm>
                <a:off x="10988927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sp>
          <p:nvSpPr>
            <p:cNvPr id="269" name="TextBox 268"/>
            <p:cNvSpPr txBox="1"/>
            <p:nvPr/>
          </p:nvSpPr>
          <p:spPr>
            <a:xfrm>
              <a:off x="10081398" y="3170037"/>
              <a:ext cx="626811" cy="541174"/>
            </a:xfrm>
            <a:prstGeom prst="rect">
              <a:avLst/>
            </a:prstGeom>
            <a:noFill/>
          </p:spPr>
          <p:txBody>
            <a:bodyPr wrap="square" lIns="75600" rtlCol="0" anchor="t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 </a:t>
              </a: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Partner Forum 2020/</a:t>
              </a: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Sales</a:t>
              </a:r>
              <a:endParaRPr lang="ru-RU" sz="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Прямоугольник 269"/>
            <p:cNvSpPr/>
            <p:nvPr/>
          </p:nvSpPr>
          <p:spPr>
            <a:xfrm>
              <a:off x="9919817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lang="ru-RU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1" name="Группа 270"/>
            <p:cNvGrpSpPr/>
            <p:nvPr/>
          </p:nvGrpSpPr>
          <p:grpSpPr>
            <a:xfrm>
              <a:off x="10108884" y="3049651"/>
              <a:ext cx="184059" cy="898616"/>
              <a:chOff x="11754811" y="3021547"/>
              <a:chExt cx="190390" cy="916195"/>
            </a:xfrm>
          </p:grpSpPr>
          <p:pic>
            <p:nvPicPr>
              <p:cNvPr id="306" name="Рисунок 305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754811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07" name="Полилиния 306"/>
              <p:cNvSpPr/>
              <p:nvPr/>
            </p:nvSpPr>
            <p:spPr>
              <a:xfrm>
                <a:off x="11754811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sp>
          <p:nvSpPr>
            <p:cNvPr id="279" name="Прямоугольник 278"/>
            <p:cNvSpPr/>
            <p:nvPr/>
          </p:nvSpPr>
          <p:spPr>
            <a:xfrm>
              <a:off x="7870617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8020341" y="3049651"/>
              <a:ext cx="626811" cy="898616"/>
              <a:chOff x="10976833" y="3021547"/>
              <a:chExt cx="648372" cy="916195"/>
            </a:xfrm>
          </p:grpSpPr>
          <p:pic>
            <p:nvPicPr>
              <p:cNvPr id="303" name="Рисунок 302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003703" y="3027800"/>
                <a:ext cx="190390" cy="105196"/>
              </a:xfrm>
              <a:prstGeom prst="rect">
                <a:avLst/>
              </a:prstGeom>
            </p:spPr>
          </p:pic>
          <p:sp>
            <p:nvSpPr>
              <p:cNvPr id="304" name="TextBox 303"/>
              <p:cNvSpPr txBox="1"/>
              <p:nvPr/>
            </p:nvSpPr>
            <p:spPr>
              <a:xfrm>
                <a:off x="10976833" y="3144288"/>
                <a:ext cx="648372" cy="368711"/>
              </a:xfrm>
              <a:prstGeom prst="rect">
                <a:avLst/>
              </a:prstGeom>
              <a:noFill/>
            </p:spPr>
            <p:txBody>
              <a:bodyPr wrap="square" lIns="75600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800"/>
                  </a:lnSpc>
                  <a:defRPr sz="65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lnSpc>
                    <a:spcPts val="700"/>
                  </a:lnSpc>
                </a:pPr>
                <a:r>
                  <a:rPr lang="en-US" dirty="0"/>
                  <a:t>SAP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Value</a:t>
                </a:r>
              </a:p>
              <a:p>
                <a:pPr>
                  <a:lnSpc>
                    <a:spcPts val="700"/>
                  </a:lnSpc>
                </a:pPr>
                <a:r>
                  <a:rPr lang="en-US" dirty="0"/>
                  <a:t>Award</a:t>
                </a:r>
                <a:endParaRPr lang="ru-RU" dirty="0"/>
              </a:p>
            </p:txBody>
          </p:sp>
          <p:sp>
            <p:nvSpPr>
              <p:cNvPr id="305" name="Полилиния 304"/>
              <p:cNvSpPr/>
              <p:nvPr/>
            </p:nvSpPr>
            <p:spPr>
              <a:xfrm>
                <a:off x="11003703" y="3021547"/>
                <a:ext cx="45719" cy="916195"/>
              </a:xfrm>
              <a:custGeom>
                <a:avLst/>
                <a:gdLst>
                  <a:gd name="connsiteX0" fmla="*/ 0 w 0"/>
                  <a:gd name="connsiteY0" fmla="*/ 706837 h 706837"/>
                  <a:gd name="connsiteX1" fmla="*/ 0 w 0"/>
                  <a:gd name="connsiteY1" fmla="*/ 0 h 70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06837">
                    <a:moveTo>
                      <a:pt x="0" y="7068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ts val="800"/>
                  </a:lnSpc>
                </a:pPr>
                <a:endParaRPr lang="ru-RU" sz="700"/>
              </a:p>
            </p:txBody>
          </p:sp>
        </p:grpSp>
        <p:grpSp>
          <p:nvGrpSpPr>
            <p:cNvPr id="288" name="Группа 287"/>
            <p:cNvGrpSpPr/>
            <p:nvPr/>
          </p:nvGrpSpPr>
          <p:grpSpPr>
            <a:xfrm>
              <a:off x="8372862" y="3049651"/>
              <a:ext cx="672624" cy="1178043"/>
              <a:chOff x="9341559" y="3021547"/>
              <a:chExt cx="695760" cy="1201088"/>
            </a:xfrm>
          </p:grpSpPr>
          <p:sp>
            <p:nvSpPr>
              <p:cNvPr id="298" name="Прямоугольник 297"/>
              <p:cNvSpPr/>
              <p:nvPr/>
            </p:nvSpPr>
            <p:spPr>
              <a:xfrm>
                <a:off x="9341559" y="4008666"/>
                <a:ext cx="524502" cy="2139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900"/>
                  </a:lnSpc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2018</a:t>
                </a:r>
              </a:p>
            </p:txBody>
          </p:sp>
          <p:grpSp>
            <p:nvGrpSpPr>
              <p:cNvPr id="299" name="Группа 298"/>
              <p:cNvGrpSpPr/>
              <p:nvPr/>
            </p:nvGrpSpPr>
            <p:grpSpPr>
              <a:xfrm>
                <a:off x="9498859" y="3021547"/>
                <a:ext cx="538460" cy="916195"/>
                <a:chOff x="10268581" y="3021547"/>
                <a:chExt cx="538460" cy="916195"/>
              </a:xfrm>
            </p:grpSpPr>
            <p:pic>
              <p:nvPicPr>
                <p:cNvPr id="300" name="Рисунок 299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295451" y="3027800"/>
                  <a:ext cx="190390" cy="105196"/>
                </a:xfrm>
                <a:prstGeom prst="rect">
                  <a:avLst/>
                </a:prstGeom>
                <a:noFill/>
              </p:spPr>
            </p:pic>
            <p:sp>
              <p:nvSpPr>
                <p:cNvPr id="301" name="TextBox 300"/>
                <p:cNvSpPr txBox="1"/>
                <p:nvPr/>
              </p:nvSpPr>
              <p:spPr>
                <a:xfrm>
                  <a:off x="10268581" y="3144288"/>
                  <a:ext cx="538460" cy="368711"/>
                </a:xfrm>
                <a:prstGeom prst="rect">
                  <a:avLst/>
                </a:prstGeom>
                <a:noFill/>
              </p:spPr>
              <p:txBody>
                <a:bodyPr wrap="square" lIns="75600" rtlCol="0" anchor="t">
                  <a:spAutoFit/>
                </a:bodyPr>
                <a:lstStyle/>
                <a:p>
                  <a:pPr>
                    <a:lnSpc>
                      <a:spcPts val="700"/>
                    </a:lnSpc>
                  </a:pPr>
                  <a:r>
                    <a:rPr lang="en-US" sz="65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United VARs Award</a:t>
                  </a:r>
                  <a:endParaRPr lang="ru-RU" sz="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2" name="Полилиния 301"/>
                <p:cNvSpPr/>
                <p:nvPr/>
              </p:nvSpPr>
              <p:spPr>
                <a:xfrm>
                  <a:off x="10295451" y="3021547"/>
                  <a:ext cx="45719" cy="916195"/>
                </a:xfrm>
                <a:custGeom>
                  <a:avLst/>
                  <a:gdLst>
                    <a:gd name="connsiteX0" fmla="*/ 0 w 0"/>
                    <a:gd name="connsiteY0" fmla="*/ 706837 h 706837"/>
                    <a:gd name="connsiteX1" fmla="*/ 0 w 0"/>
                    <a:gd name="connsiteY1" fmla="*/ 0 h 706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706837">
                      <a:moveTo>
                        <a:pt x="0" y="706837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9525" cap="rnd">
                  <a:solidFill>
                    <a:schemeClr val="accent2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>
                    <a:lnSpc>
                      <a:spcPts val="800"/>
                    </a:lnSpc>
                  </a:pPr>
                  <a:endParaRPr lang="ru-RU" sz="700"/>
                </a:p>
              </p:txBody>
            </p:sp>
          </p:grpSp>
        </p:grpSp>
        <p:sp>
          <p:nvSpPr>
            <p:cNvPr id="289" name="Прямоугольник 288"/>
            <p:cNvSpPr/>
            <p:nvPr/>
          </p:nvSpPr>
          <p:spPr>
            <a:xfrm>
              <a:off x="10464424" y="4017830"/>
              <a:ext cx="507061" cy="2098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lang="ru-RU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10567053" y="3170037"/>
              <a:ext cx="626811" cy="541174"/>
            </a:xfrm>
            <a:prstGeom prst="rect">
              <a:avLst/>
            </a:prstGeom>
            <a:noFill/>
          </p:spPr>
          <p:txBody>
            <a:bodyPr wrap="square" lIns="75600" rtlCol="0" anchor="t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 </a:t>
              </a:r>
              <a:endParaRPr lang="ru-RU" sz="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Quality Awards</a:t>
              </a:r>
              <a:endParaRPr lang="ru-RU" sz="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ts val="700"/>
                </a:lnSpc>
              </a:pPr>
              <a:r>
                <a:rPr lang="en-US" sz="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2020/</a:t>
              </a:r>
            </a:p>
            <a:p>
              <a:pPr>
                <a:lnSpc>
                  <a:spcPts val="700"/>
                </a:lnSpc>
              </a:pPr>
              <a:r>
                <a:rPr lang="ru-RU" sz="6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  <a:endParaRPr lang="ru-RU" sz="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Прямоугольник 290"/>
            <p:cNvSpPr/>
            <p:nvPr/>
          </p:nvSpPr>
          <p:spPr>
            <a:xfrm>
              <a:off x="10926746" y="4017830"/>
              <a:ext cx="524503" cy="21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lang="ru-RU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11083154" y="3170037"/>
              <a:ext cx="626811" cy="361637"/>
            </a:xfrm>
            <a:prstGeom prst="rect">
              <a:avLst/>
            </a:prstGeom>
            <a:noFill/>
          </p:spPr>
          <p:txBody>
            <a:bodyPr wrap="square" lIns="75600" rtlCol="0" anchor="t">
              <a:spAutoFit/>
            </a:bodyPr>
            <a:lstStyle>
              <a:defPPr>
                <a:defRPr lang="ru-RU"/>
              </a:defPPr>
              <a:lvl1pPr>
                <a:lnSpc>
                  <a:spcPts val="800"/>
                </a:lnSpc>
                <a:defRPr sz="6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>
                <a:lnSpc>
                  <a:spcPts val="700"/>
                </a:lnSpc>
              </a:pPr>
              <a:r>
                <a:rPr lang="ru-RU" dirty="0"/>
                <a:t>х2 </a:t>
              </a:r>
              <a:r>
                <a:rPr lang="en-US" dirty="0"/>
                <a:t>SAP Value Award</a:t>
              </a:r>
              <a:endParaRPr lang="ru-RU" dirty="0"/>
            </a:p>
          </p:txBody>
        </p:sp>
        <p:pic>
          <p:nvPicPr>
            <p:cNvPr id="293" name="Рисунок 292"/>
            <p:cNvPicPr>
              <a:picLocks noChangeAspect="1"/>
            </p:cNvPicPr>
            <p:nvPr/>
          </p:nvPicPr>
          <p:blipFill rotWithShape="1">
            <a:blip r:embed="rId8"/>
            <a:srcRect l="-470" t="1" b="-1"/>
            <a:stretch/>
          </p:blipFill>
          <p:spPr>
            <a:xfrm>
              <a:off x="85200" y="4219582"/>
              <a:ext cx="12106800" cy="184861"/>
            </a:xfrm>
            <a:prstGeom prst="rect">
              <a:avLst/>
            </a:prstGeom>
          </p:spPr>
        </p:pic>
        <p:pic>
          <p:nvPicPr>
            <p:cNvPr id="294" name="Рисунок 29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10548" y="3055784"/>
              <a:ext cx="184059" cy="103178"/>
            </a:xfrm>
            <a:prstGeom prst="rect">
              <a:avLst/>
            </a:prstGeom>
          </p:spPr>
        </p:pic>
        <p:sp>
          <p:nvSpPr>
            <p:cNvPr id="295" name="Полилиния 294"/>
            <p:cNvSpPr/>
            <p:nvPr/>
          </p:nvSpPr>
          <p:spPr>
            <a:xfrm>
              <a:off x="11610549" y="3049651"/>
              <a:ext cx="44199" cy="898616"/>
            </a:xfrm>
            <a:custGeom>
              <a:avLst/>
              <a:gdLst>
                <a:gd name="connsiteX0" fmla="*/ 0 w 0"/>
                <a:gd name="connsiteY0" fmla="*/ 706837 h 706837"/>
                <a:gd name="connsiteX1" fmla="*/ 0 w 0"/>
                <a:gd name="connsiteY1" fmla="*/ 0 h 7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6837">
                  <a:moveTo>
                    <a:pt x="0" y="706837"/>
                  </a:move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800"/>
                </a:lnSpc>
              </a:pPr>
              <a:endParaRPr lang="ru-RU" sz="700"/>
            </a:p>
          </p:txBody>
        </p:sp>
        <p:sp>
          <p:nvSpPr>
            <p:cNvPr id="296" name="Прямоугольник 295"/>
            <p:cNvSpPr/>
            <p:nvPr/>
          </p:nvSpPr>
          <p:spPr>
            <a:xfrm>
              <a:off x="11431850" y="4017830"/>
              <a:ext cx="524503" cy="21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900"/>
                </a:lnSpc>
                <a:spcBef>
                  <a:spcPts val="600"/>
                </a:spcBef>
              </a:pP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lang="ru-RU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11588258" y="3170037"/>
              <a:ext cx="626811" cy="541174"/>
            </a:xfrm>
            <a:prstGeom prst="rect">
              <a:avLst/>
            </a:prstGeom>
            <a:noFill/>
          </p:spPr>
          <p:txBody>
            <a:bodyPr wrap="square" lIns="75600" rtlCol="0" anchor="t">
              <a:spAutoFit/>
            </a:bodyPr>
            <a:lstStyle>
              <a:defPPr>
                <a:defRPr lang="ru-RU"/>
              </a:defPPr>
              <a:lvl1pPr>
                <a:lnSpc>
                  <a:spcPts val="800"/>
                </a:lnSpc>
                <a:defRPr sz="6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>
                <a:lnSpc>
                  <a:spcPts val="700"/>
                </a:lnSpc>
              </a:pPr>
              <a:r>
                <a:rPr lang="ru-RU" dirty="0"/>
                <a:t>х2 </a:t>
              </a:r>
              <a:r>
                <a:rPr lang="en-US" dirty="0"/>
                <a:t>SAP Partner Forum 2022</a:t>
              </a:r>
            </a:p>
            <a:p>
              <a:pPr>
                <a:lnSpc>
                  <a:spcPts val="700"/>
                </a:lnSpc>
              </a:pPr>
              <a:r>
                <a:rPr lang="en-US" dirty="0"/>
                <a:t>Big Rise</a:t>
              </a:r>
            </a:p>
            <a:p>
              <a:pPr>
                <a:lnSpc>
                  <a:spcPts val="700"/>
                </a:lnSpc>
              </a:pPr>
              <a:r>
                <a:rPr lang="en-US" dirty="0"/>
                <a:t>/Sales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16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1112838" y="2924175"/>
            <a:ext cx="2076450" cy="2628900"/>
          </a:xfrm>
          <a:custGeom>
            <a:avLst/>
            <a:gdLst>
              <a:gd name="T0" fmla="*/ 185 w 369"/>
              <a:gd name="T1" fmla="*/ 0 h 469"/>
              <a:gd name="T2" fmla="*/ 0 w 369"/>
              <a:gd name="T3" fmla="*/ 185 h 469"/>
              <a:gd name="T4" fmla="*/ 185 w 369"/>
              <a:gd name="T5" fmla="*/ 469 h 469"/>
              <a:gd name="T6" fmla="*/ 369 w 369"/>
              <a:gd name="T7" fmla="*/ 185 h 469"/>
              <a:gd name="T8" fmla="*/ 185 w 369"/>
              <a:gd name="T9" fmla="*/ 0 h 469"/>
              <a:gd name="T10" fmla="*/ 185 w 369"/>
              <a:gd name="T11" fmla="*/ 321 h 469"/>
              <a:gd name="T12" fmla="*/ 37 w 369"/>
              <a:gd name="T13" fmla="*/ 173 h 469"/>
              <a:gd name="T14" fmla="*/ 185 w 369"/>
              <a:gd name="T15" fmla="*/ 25 h 469"/>
              <a:gd name="T16" fmla="*/ 332 w 369"/>
              <a:gd name="T17" fmla="*/ 173 h 469"/>
              <a:gd name="T18" fmla="*/ 185 w 369"/>
              <a:gd name="T19" fmla="*/ 321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9" h="469">
                <a:moveTo>
                  <a:pt x="185" y="0"/>
                </a:moveTo>
                <a:cubicBezTo>
                  <a:pt x="83" y="0"/>
                  <a:pt x="0" y="83"/>
                  <a:pt x="0" y="185"/>
                </a:cubicBezTo>
                <a:cubicBezTo>
                  <a:pt x="0" y="339"/>
                  <a:pt x="185" y="469"/>
                  <a:pt x="185" y="469"/>
                </a:cubicBezTo>
                <a:cubicBezTo>
                  <a:pt x="185" y="469"/>
                  <a:pt x="369" y="339"/>
                  <a:pt x="369" y="185"/>
                </a:cubicBezTo>
                <a:cubicBezTo>
                  <a:pt x="369" y="83"/>
                  <a:pt x="286" y="0"/>
                  <a:pt x="185" y="0"/>
                </a:cubicBezTo>
                <a:close/>
                <a:moveTo>
                  <a:pt x="185" y="321"/>
                </a:moveTo>
                <a:cubicBezTo>
                  <a:pt x="103" y="321"/>
                  <a:pt x="37" y="255"/>
                  <a:pt x="37" y="173"/>
                </a:cubicBezTo>
                <a:cubicBezTo>
                  <a:pt x="37" y="91"/>
                  <a:pt x="103" y="25"/>
                  <a:pt x="185" y="25"/>
                </a:cubicBezTo>
                <a:cubicBezTo>
                  <a:pt x="266" y="25"/>
                  <a:pt x="332" y="91"/>
                  <a:pt x="332" y="173"/>
                </a:cubicBezTo>
                <a:cubicBezTo>
                  <a:pt x="332" y="255"/>
                  <a:pt x="266" y="321"/>
                  <a:pt x="185" y="321"/>
                </a:cubicBezTo>
                <a:close/>
              </a:path>
            </a:pathLst>
          </a:custGeom>
          <a:solidFill>
            <a:srgbClr val="C7F8FD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099" y="2501890"/>
            <a:ext cx="6663017" cy="3870299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United VARs</a:t>
            </a:r>
            <a:r>
              <a:rPr lang="en-US" b="0"/>
              <a:t>​</a:t>
            </a:r>
            <a:endParaRPr lang="ru-RU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504061" y="1325916"/>
            <a:ext cx="11172001" cy="3510851"/>
          </a:xfrm>
        </p:spPr>
        <p:txBody>
          <a:bodyPr vert="horz" lIns="0" tIns="0" rIns="0" bIns="45720" rtlCol="0" anchor="t">
            <a:noAutofit/>
          </a:bodyPr>
          <a:lstStyle/>
          <a:p>
            <a:pPr marL="0" indent="0">
              <a:lnSpc>
                <a:spcPts val="23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accent1"/>
                </a:solidFill>
              </a:rPr>
              <a:t>В 2017 году </a:t>
            </a:r>
            <a:r>
              <a:rPr lang="en" sz="1800" b="1" dirty="0">
                <a:solidFill>
                  <a:schemeClr val="accent1"/>
                </a:solidFill>
              </a:rPr>
              <a:t>TeamIdea </a:t>
            </a:r>
            <a:r>
              <a:rPr lang="ru-RU" sz="1800" b="1" dirty="0">
                <a:solidFill>
                  <a:schemeClr val="accent1"/>
                </a:solidFill>
              </a:rPr>
              <a:t>официально вступила в состав международного сообщества </a:t>
            </a:r>
            <a:r>
              <a:rPr lang="en" sz="1800" b="1" dirty="0">
                <a:solidFill>
                  <a:schemeClr val="accent1"/>
                </a:solidFill>
              </a:rPr>
              <a:t>United VARs,</a:t>
            </a:r>
            <a:r>
              <a:rPr lang="en" sz="1800" dirty="0"/>
              <a:t> </a:t>
            </a:r>
            <a:endParaRPr lang="ru-RU" sz="1800" dirty="0"/>
          </a:p>
          <a:p>
            <a:pPr marL="0" indent="0">
              <a:lnSpc>
                <a:spcPts val="2300"/>
              </a:lnSpc>
              <a:spcBef>
                <a:spcPts val="0"/>
              </a:spcBef>
              <a:buNone/>
            </a:pPr>
            <a:r>
              <a:rPr lang="ru-RU" sz="1800" dirty="0"/>
              <a:t>что позволило компании получить статус </a:t>
            </a:r>
            <a:r>
              <a:rPr lang="en" sz="1800" dirty="0"/>
              <a:t>SAP Platinum Partner </a:t>
            </a:r>
            <a:r>
              <a:rPr lang="ru-RU" sz="1800" dirty="0"/>
              <a:t>и ознаменовало переход на наивысший уровень партнерства с </a:t>
            </a:r>
            <a:r>
              <a:rPr lang="en" sz="1800" dirty="0"/>
              <a:t>SAP </a:t>
            </a:r>
            <a:r>
              <a:rPr lang="ru-RU" sz="1800" dirty="0"/>
              <a:t>для </a:t>
            </a:r>
            <a:r>
              <a:rPr lang="ru-RU" sz="1800" dirty="0" err="1"/>
              <a:t>реселлеров</a:t>
            </a:r>
            <a:r>
              <a:rPr lang="ru-RU" sz="1800" dirty="0"/>
              <a:t>, а также доступ к лучшим мировым практикам Альянса.​</a:t>
            </a:r>
            <a:endParaRPr lang="ru-RU" sz="18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TextBox 2"/>
          <p:cNvSpPr txBox="1"/>
          <p:nvPr/>
        </p:nvSpPr>
        <p:spPr>
          <a:xfrm>
            <a:off x="4723762" y="5596012"/>
            <a:ext cx="1728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Покрытие </a:t>
            </a:r>
            <a:r>
              <a:rPr lang="en-US" sz="900" dirty="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United VARs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45641" y="5663051"/>
            <a:ext cx="298823" cy="89647"/>
          </a:xfrm>
          <a:prstGeom prst="rect">
            <a:avLst/>
          </a:prstGeom>
          <a:solidFill>
            <a:srgbClr val="004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4062" y="3214658"/>
            <a:ext cx="4083980" cy="1754326"/>
          </a:xfrm>
          <a:prstGeom prst="rect">
            <a:avLst/>
          </a:prstGeom>
        </p:spPr>
        <p:txBody>
          <a:bodyPr vert="horz" lIns="0" tIns="0" rIns="0" bIns="45720" rtlCol="0" anchor="t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2200"/>
              </a:lnSpc>
            </a:pPr>
            <a:r>
              <a:rPr lang="ru-RU" sz="1800"/>
              <a:t>На сегодняшний день                                     в программе всего 50 партнеров участников Альянса, которые ведут свою деятельность на территории              90 стран, обслуживая более 8000 клиентов.​</a:t>
            </a:r>
            <a:endParaRPr lang="en-US" sz="180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C15B0B2-6298-6843-B0F8-B29B666323B3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-webkit-standard"/>
              </a:rPr>
              <a:t> 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9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ea typeface="Roboto Condensed" panose="02000000000000000000" pitchFamily="2" charset="0"/>
              </a:rPr>
              <a:t>Прямая речь</a:t>
            </a:r>
            <a:r>
              <a:rPr lang="en-GB">
                <a:ea typeface="Roboto Condensed" panose="02000000000000000000" pitchFamily="2" charset="0"/>
              </a:rPr>
              <a:t> </a:t>
            </a:r>
            <a:r>
              <a:rPr lang="ru-RU" err="1">
                <a:ea typeface="Roboto Condensed" panose="02000000000000000000" pitchFamily="2" charset="0"/>
              </a:rPr>
              <a:t>Адэр</a:t>
            </a:r>
            <a:r>
              <a:rPr lang="ru-RU">
                <a:ea typeface="Roboto Condensed" panose="02000000000000000000" pitchFamily="2" charset="0"/>
              </a:rPr>
              <a:t> Фокс-</a:t>
            </a:r>
            <a:r>
              <a:rPr lang="ru-RU" err="1">
                <a:ea typeface="Roboto Condensed" panose="02000000000000000000" pitchFamily="2" charset="0"/>
              </a:rPr>
              <a:t>Мартэн</a:t>
            </a:r>
            <a:endParaRPr lang="de-DE"/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/>
              <a:t>5</a:t>
            </a:r>
          </a:p>
        </p:txBody>
      </p:sp>
      <p:grpSp>
        <p:nvGrpSpPr>
          <p:cNvPr id="9" name="Группа 8"/>
          <p:cNvGrpSpPr/>
          <p:nvPr/>
        </p:nvGrpSpPr>
        <p:grpSpPr>
          <a:xfrm flipH="1" flipV="1">
            <a:off x="8896272" y="4011755"/>
            <a:ext cx="967003" cy="770128"/>
            <a:chOff x="508000" y="3770290"/>
            <a:chExt cx="1122837" cy="894236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140015" y="3770290"/>
              <a:ext cx="490822" cy="894236"/>
            </a:xfrm>
            <a:custGeom>
              <a:avLst/>
              <a:gdLst>
                <a:gd name="T0" fmla="*/ 47 w 73"/>
                <a:gd name="T1" fmla="*/ 0 h 133"/>
                <a:gd name="T2" fmla="*/ 73 w 73"/>
                <a:gd name="T3" fmla="*/ 0 h 133"/>
                <a:gd name="T4" fmla="*/ 73 w 73"/>
                <a:gd name="T5" fmla="*/ 133 h 133"/>
                <a:gd name="T6" fmla="*/ 0 w 73"/>
                <a:gd name="T7" fmla="*/ 133 h 133"/>
                <a:gd name="T8" fmla="*/ 47 w 73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3">
                  <a:moveTo>
                    <a:pt x="47" y="0"/>
                  </a:moveTo>
                  <a:lnTo>
                    <a:pt x="73" y="0"/>
                  </a:lnTo>
                  <a:lnTo>
                    <a:pt x="73" y="133"/>
                  </a:lnTo>
                  <a:lnTo>
                    <a:pt x="0" y="13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7F8F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508000" y="3770290"/>
              <a:ext cx="497544" cy="894236"/>
            </a:xfrm>
            <a:custGeom>
              <a:avLst/>
              <a:gdLst>
                <a:gd name="T0" fmla="*/ 49 w 74"/>
                <a:gd name="T1" fmla="*/ 0 h 133"/>
                <a:gd name="T2" fmla="*/ 74 w 74"/>
                <a:gd name="T3" fmla="*/ 0 h 133"/>
                <a:gd name="T4" fmla="*/ 74 w 74"/>
                <a:gd name="T5" fmla="*/ 133 h 133"/>
                <a:gd name="T6" fmla="*/ 0 w 74"/>
                <a:gd name="T7" fmla="*/ 133 h 133"/>
                <a:gd name="T8" fmla="*/ 49 w 7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3">
                  <a:moveTo>
                    <a:pt x="49" y="0"/>
                  </a:moveTo>
                  <a:lnTo>
                    <a:pt x="74" y="0"/>
                  </a:lnTo>
                  <a:lnTo>
                    <a:pt x="74" y="133"/>
                  </a:lnTo>
                  <a:lnTo>
                    <a:pt x="0" y="13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7F8F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41258" y="1569056"/>
            <a:ext cx="967003" cy="770128"/>
            <a:chOff x="508000" y="3770290"/>
            <a:chExt cx="1122837" cy="894236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1140015" y="3770290"/>
              <a:ext cx="490822" cy="894236"/>
            </a:xfrm>
            <a:custGeom>
              <a:avLst/>
              <a:gdLst>
                <a:gd name="T0" fmla="*/ 47 w 73"/>
                <a:gd name="T1" fmla="*/ 0 h 133"/>
                <a:gd name="T2" fmla="*/ 73 w 73"/>
                <a:gd name="T3" fmla="*/ 0 h 133"/>
                <a:gd name="T4" fmla="*/ 73 w 73"/>
                <a:gd name="T5" fmla="*/ 133 h 133"/>
                <a:gd name="T6" fmla="*/ 0 w 73"/>
                <a:gd name="T7" fmla="*/ 133 h 133"/>
                <a:gd name="T8" fmla="*/ 47 w 73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3">
                  <a:moveTo>
                    <a:pt x="47" y="0"/>
                  </a:moveTo>
                  <a:lnTo>
                    <a:pt x="73" y="0"/>
                  </a:lnTo>
                  <a:lnTo>
                    <a:pt x="73" y="133"/>
                  </a:lnTo>
                  <a:lnTo>
                    <a:pt x="0" y="13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7F8F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508000" y="3770290"/>
              <a:ext cx="497544" cy="894236"/>
            </a:xfrm>
            <a:custGeom>
              <a:avLst/>
              <a:gdLst>
                <a:gd name="T0" fmla="*/ 49 w 74"/>
                <a:gd name="T1" fmla="*/ 0 h 133"/>
                <a:gd name="T2" fmla="*/ 74 w 74"/>
                <a:gd name="T3" fmla="*/ 0 h 133"/>
                <a:gd name="T4" fmla="*/ 74 w 74"/>
                <a:gd name="T5" fmla="*/ 133 h 133"/>
                <a:gd name="T6" fmla="*/ 0 w 74"/>
                <a:gd name="T7" fmla="*/ 133 h 133"/>
                <a:gd name="T8" fmla="*/ 49 w 7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3">
                  <a:moveTo>
                    <a:pt x="49" y="0"/>
                  </a:moveTo>
                  <a:lnTo>
                    <a:pt x="74" y="0"/>
                  </a:lnTo>
                  <a:lnTo>
                    <a:pt x="74" y="133"/>
                  </a:lnTo>
                  <a:lnTo>
                    <a:pt x="0" y="13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7F8F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741914" y="4570564"/>
            <a:ext cx="161981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700"/>
              </a:lnSpc>
              <a:defRPr kumimoji="1" sz="750" kern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200"/>
              </a:lnSpc>
            </a:pPr>
            <a:r>
              <a:rPr lang="ru-RU" sz="1200" err="1"/>
              <a:t>Адэр</a:t>
            </a:r>
            <a:r>
              <a:rPr lang="ru-RU" sz="1200"/>
              <a:t> Фокс-</a:t>
            </a:r>
            <a:r>
              <a:rPr lang="ru-RU" sz="1200" err="1"/>
              <a:t>Мартэн</a:t>
            </a:r>
            <a:endParaRPr lang="en-US" sz="1200"/>
          </a:p>
          <a:p>
            <a:pPr>
              <a:lnSpc>
                <a:spcPts val="1200"/>
              </a:lnSpc>
            </a:pPr>
            <a:r>
              <a:rPr lang="ru-RU" sz="800"/>
              <a:t>Член правления, </a:t>
            </a:r>
            <a:r>
              <a:rPr lang="en-US" sz="800"/>
              <a:t>SAP</a:t>
            </a:r>
            <a:endParaRPr lang="de-DE" sz="800"/>
          </a:p>
        </p:txBody>
      </p:sp>
      <p:pic>
        <p:nvPicPr>
          <p:cNvPr id="20" name="Inhaltsplatzhalter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39" y="2000015"/>
            <a:ext cx="2690142" cy="2868091"/>
          </a:xfrm>
          <a:prstGeom prst="rect">
            <a:avLst/>
          </a:prstGeom>
        </p:spPr>
      </p:pic>
      <p:sp>
        <p:nvSpPr>
          <p:cNvPr id="21" name="Rechteck 15"/>
          <p:cNvSpPr/>
          <p:nvPr/>
        </p:nvSpPr>
        <p:spPr>
          <a:xfrm>
            <a:off x="3741914" y="1935818"/>
            <a:ext cx="8024636" cy="243143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>
              <a:lnSpc>
                <a:spcPts val="2120"/>
              </a:lnSpc>
            </a:pPr>
            <a:r>
              <a:rPr lang="ru-RU" b="1">
                <a:solidFill>
                  <a:schemeClr val="accent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Члены </a:t>
            </a:r>
            <a:r>
              <a:rPr lang="en" b="1">
                <a:solidFill>
                  <a:schemeClr val="accent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United VARs </a:t>
            </a:r>
            <a:r>
              <a:rPr lang="ru-RU" b="1">
                <a:solidFill>
                  <a:schemeClr val="accent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не только входят в число ведущих партнеров </a:t>
            </a:r>
            <a:r>
              <a:rPr lang="en" b="1">
                <a:solidFill>
                  <a:schemeClr val="accent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SAP PartnerEdge </a:t>
            </a:r>
            <a:r>
              <a:rPr lang="ru-RU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в своем направлении, но и представляют значительную                     долю портфеля решений </a:t>
            </a:r>
            <a:r>
              <a:rPr lang="en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SAP</a:t>
            </a:r>
            <a:r>
              <a:rPr lang="ru-RU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ts val="2120"/>
              </a:lnSpc>
              <a:spcBef>
                <a:spcPts val="1200"/>
              </a:spcBef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Участники Альянса предлагают лучшие компетенции в каждой стране присутствия: владеют языками регионов и знают их культуру, всегда                     в курсе местных юридических стандартов и изменений. В соответствии                  с потребностями клиента, обеспечивают как глобальные, так и локальные сервисы и поддержку в необходимом часовом поясе и на нужном языке, от планирования до внедрения и сопровождения.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02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62" y="464400"/>
            <a:ext cx="3589059" cy="433957"/>
          </a:xfrm>
        </p:spPr>
        <p:txBody>
          <a:bodyPr/>
          <a:lstStyle/>
          <a:p>
            <a:r>
              <a:rPr lang="en-US" dirty="0"/>
              <a:t>SAP </a:t>
            </a:r>
            <a:r>
              <a:rPr lang="ru-RU" dirty="0"/>
              <a:t>экспертиза</a:t>
            </a:r>
          </a:p>
        </p:txBody>
      </p:sp>
      <p:sp>
        <p:nvSpPr>
          <p:cNvPr id="6" name="Объект 17"/>
          <p:cNvSpPr>
            <a:spLocks noGrp="1"/>
          </p:cNvSpPr>
          <p:nvPr>
            <p:ph idx="1"/>
          </p:nvPr>
        </p:nvSpPr>
        <p:spPr>
          <a:xfrm>
            <a:off x="504062" y="1396801"/>
            <a:ext cx="5160138" cy="2759632"/>
          </a:xfrm>
        </p:spPr>
        <p:txBody>
          <a:bodyPr vert="horz" lIns="0" tIns="0" rIns="0" bIns="45720" rtlCol="0" anchor="t">
            <a:noAutofit/>
          </a:bodyPr>
          <a:lstStyle/>
          <a:p>
            <a:pPr marL="0" indent="0">
              <a:lnSpc>
                <a:spcPts val="1900"/>
              </a:lnSpc>
              <a:spcBef>
                <a:spcPts val="0"/>
              </a:spcBef>
              <a:buNone/>
            </a:pPr>
            <a:r>
              <a:rPr lang="ru-RU" sz="1450" b="1" dirty="0">
                <a:solidFill>
                  <a:schemeClr val="accent1"/>
                </a:solidFill>
                <a:latin typeface="Arial"/>
                <a:ea typeface="Acrom" charset="0"/>
                <a:cs typeface="Arial"/>
              </a:rPr>
              <a:t>За 18 лет существования в компании накоплен существенный практический опыт </a:t>
            </a:r>
            <a:r>
              <a:rPr lang="ru-RU" sz="1450" dirty="0">
                <a:latin typeface="Arial"/>
                <a:ea typeface="Acrom" charset="0"/>
                <a:cs typeface="Arial"/>
              </a:rPr>
              <a:t>автоматизации </a:t>
            </a:r>
          </a:p>
          <a:p>
            <a:pPr marL="0" indent="0">
              <a:lnSpc>
                <a:spcPts val="1900"/>
              </a:lnSpc>
              <a:spcBef>
                <a:spcPts val="0"/>
              </a:spcBef>
              <a:buNone/>
            </a:pPr>
            <a:r>
              <a:rPr lang="ru-RU" sz="1450" dirty="0">
                <a:latin typeface="Arial"/>
                <a:ea typeface="Acrom" charset="0"/>
                <a:cs typeface="Arial"/>
              </a:rPr>
              <a:t>и оптимизации полной совокупности бизнес-процессов компаний, деятельность которых связана с дистрибуцией, розничными продажами, включая каналы онлайн </a:t>
            </a:r>
          </a:p>
          <a:p>
            <a:pPr marL="0" indent="0">
              <a:lnSpc>
                <a:spcPts val="1900"/>
              </a:lnSpc>
              <a:spcBef>
                <a:spcPts val="0"/>
              </a:spcBef>
              <a:buNone/>
            </a:pPr>
            <a:r>
              <a:rPr lang="ru-RU" sz="1450" dirty="0">
                <a:latin typeface="Arial"/>
                <a:ea typeface="Acrom" charset="0"/>
                <a:cs typeface="Arial"/>
              </a:rPr>
              <a:t>и офлайн, управлением складом/складскими      комплексами. Наличие компетенции в областях: управление ресурсами компании (закупки, запасы, сбыт, финансы и т. д.), управление бюджетом, управление ликвидностью, управление ассортиментом, </a:t>
            </a:r>
            <a:r>
              <a:rPr lang="en-US" sz="1450" dirty="0">
                <a:latin typeface="Arial"/>
                <a:ea typeface="Acrom" charset="0"/>
                <a:cs typeface="Arial"/>
              </a:rPr>
              <a:t>f</a:t>
            </a:r>
            <a:r>
              <a:rPr lang="ru-RU" sz="1450" dirty="0" err="1">
                <a:latin typeface="Arial"/>
                <a:ea typeface="Acrom" charset="0"/>
                <a:cs typeface="Arial"/>
              </a:rPr>
              <a:t>ashion</a:t>
            </a:r>
            <a:r>
              <a:rPr lang="ru-RU" sz="1450" dirty="0">
                <a:latin typeface="Arial"/>
                <a:ea typeface="Acrom" charset="0"/>
                <a:cs typeface="Arial"/>
              </a:rPr>
              <a:t> </a:t>
            </a:r>
            <a:r>
              <a:rPr lang="en-US" sz="1450" dirty="0">
                <a:latin typeface="Arial"/>
                <a:ea typeface="Acrom" charset="0"/>
                <a:cs typeface="Arial"/>
              </a:rPr>
              <a:t>r</a:t>
            </a:r>
            <a:r>
              <a:rPr lang="ru-RU" sz="1450" dirty="0" err="1">
                <a:latin typeface="Arial"/>
                <a:ea typeface="Acrom" charset="0"/>
                <a:cs typeface="Arial"/>
              </a:rPr>
              <a:t>etail</a:t>
            </a:r>
            <a:r>
              <a:rPr lang="ru-RU" sz="1450" dirty="0">
                <a:latin typeface="Arial"/>
                <a:ea typeface="Acrom" charset="0"/>
                <a:cs typeface="Arial"/>
              </a:rPr>
              <a:t>, прогнозирование, учет по стандартам РСБУ, МСФО.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967" y="4978439"/>
            <a:ext cx="549235" cy="5057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121" y="5036096"/>
            <a:ext cx="609275" cy="42926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408" y="4968846"/>
            <a:ext cx="561822" cy="5607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164" y="4999825"/>
            <a:ext cx="544170" cy="4988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31539">
            <a:off x="2976565" y="5025315"/>
            <a:ext cx="495369" cy="49647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167" y="4964821"/>
            <a:ext cx="491188" cy="5688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104" y="5000839"/>
            <a:ext cx="466790" cy="5002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441" y="4979135"/>
            <a:ext cx="523858" cy="5401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743" y="5048896"/>
            <a:ext cx="437146" cy="399236"/>
          </a:xfrm>
          <a:prstGeom prst="rect">
            <a:avLst/>
          </a:prstGeom>
        </p:spPr>
      </p:pic>
      <p:grpSp>
        <p:nvGrpSpPr>
          <p:cNvPr id="21" name="Группа 20"/>
          <p:cNvGrpSpPr/>
          <p:nvPr/>
        </p:nvGrpSpPr>
        <p:grpSpPr>
          <a:xfrm>
            <a:off x="669695" y="5501453"/>
            <a:ext cx="11282759" cy="260979"/>
            <a:chOff x="669695" y="5736491"/>
            <a:chExt cx="11282759" cy="260979"/>
          </a:xfrm>
        </p:grpSpPr>
        <p:sp>
          <p:nvSpPr>
            <p:cNvPr id="22" name="Текст 27"/>
            <p:cNvSpPr txBox="1">
              <a:spLocks/>
            </p:cNvSpPr>
            <p:nvPr/>
          </p:nvSpPr>
          <p:spPr>
            <a:xfrm>
              <a:off x="669695" y="5736491"/>
              <a:ext cx="689154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Retail</a:t>
              </a:r>
              <a:endParaRPr lang="ru-RU" sz="900" b="1">
                <a:solidFill>
                  <a:srgbClr val="002F4C"/>
                </a:solidFill>
              </a:endParaRPr>
            </a:p>
          </p:txBody>
        </p:sp>
        <p:sp>
          <p:nvSpPr>
            <p:cNvPr id="23" name="Текст 27"/>
            <p:cNvSpPr txBox="1">
              <a:spLocks/>
            </p:cNvSpPr>
            <p:nvPr/>
          </p:nvSpPr>
          <p:spPr>
            <a:xfrm>
              <a:off x="1712727" y="5736491"/>
              <a:ext cx="689154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Wholesale</a:t>
              </a:r>
            </a:p>
          </p:txBody>
        </p:sp>
        <p:sp>
          <p:nvSpPr>
            <p:cNvPr id="24" name="Текст 27"/>
            <p:cNvSpPr txBox="1">
              <a:spLocks/>
            </p:cNvSpPr>
            <p:nvPr/>
          </p:nvSpPr>
          <p:spPr>
            <a:xfrm>
              <a:off x="2731637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Manufacturing</a:t>
              </a:r>
            </a:p>
          </p:txBody>
        </p:sp>
        <p:sp>
          <p:nvSpPr>
            <p:cNvPr id="25" name="Текст 27"/>
            <p:cNvSpPr txBox="1">
              <a:spLocks/>
            </p:cNvSpPr>
            <p:nvPr/>
          </p:nvSpPr>
          <p:spPr>
            <a:xfrm>
              <a:off x="3898623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Distribution</a:t>
              </a:r>
            </a:p>
          </p:txBody>
        </p:sp>
        <p:sp>
          <p:nvSpPr>
            <p:cNvPr id="26" name="Текст 27"/>
            <p:cNvSpPr txBox="1">
              <a:spLocks/>
            </p:cNvSpPr>
            <p:nvPr/>
          </p:nvSpPr>
          <p:spPr>
            <a:xfrm>
              <a:off x="5098000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Consumer</a:t>
              </a:r>
            </a:p>
          </p:txBody>
        </p:sp>
        <p:sp>
          <p:nvSpPr>
            <p:cNvPr id="27" name="Текст 27"/>
            <p:cNvSpPr txBox="1">
              <a:spLocks/>
            </p:cNvSpPr>
            <p:nvPr/>
          </p:nvSpPr>
          <p:spPr>
            <a:xfrm>
              <a:off x="6226178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Agro</a:t>
              </a:r>
            </a:p>
          </p:txBody>
        </p:sp>
        <p:sp>
          <p:nvSpPr>
            <p:cNvPr id="28" name="Текст 27"/>
            <p:cNvSpPr txBox="1">
              <a:spLocks/>
            </p:cNvSpPr>
            <p:nvPr/>
          </p:nvSpPr>
          <p:spPr>
            <a:xfrm>
              <a:off x="7391690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Food</a:t>
              </a:r>
            </a:p>
          </p:txBody>
        </p:sp>
        <p:sp>
          <p:nvSpPr>
            <p:cNvPr id="29" name="Текст 27"/>
            <p:cNvSpPr txBox="1">
              <a:spLocks/>
            </p:cNvSpPr>
            <p:nvPr/>
          </p:nvSpPr>
          <p:spPr>
            <a:xfrm>
              <a:off x="8550318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E-commerce</a:t>
              </a:r>
            </a:p>
          </p:txBody>
        </p:sp>
        <p:sp>
          <p:nvSpPr>
            <p:cNvPr id="30" name="Текст 27"/>
            <p:cNvSpPr txBox="1">
              <a:spLocks/>
            </p:cNvSpPr>
            <p:nvPr/>
          </p:nvSpPr>
          <p:spPr>
            <a:xfrm>
              <a:off x="9701837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Telekom</a:t>
              </a:r>
            </a:p>
          </p:txBody>
        </p:sp>
        <p:sp>
          <p:nvSpPr>
            <p:cNvPr id="31" name="Текст 27"/>
            <p:cNvSpPr txBox="1">
              <a:spLocks/>
            </p:cNvSpPr>
            <p:nvPr/>
          </p:nvSpPr>
          <p:spPr>
            <a:xfrm>
              <a:off x="10916313" y="5736491"/>
              <a:ext cx="1036141" cy="260979"/>
            </a:xfrm>
            <a:prstGeom prst="rect">
              <a:avLst/>
            </a:prstGeom>
          </p:spPr>
          <p:txBody>
            <a:bodyPr vert="horz" lIns="0" tIns="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900"/>
                </a:lnSpc>
              </a:pPr>
              <a:r>
                <a:rPr lang="en-US" sz="900" b="1">
                  <a:solidFill>
                    <a:srgbClr val="002F4C"/>
                  </a:solidFill>
                </a:rPr>
                <a:t>Pharma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13218" y="4343287"/>
            <a:ext cx="623305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решений 24х7</a:t>
            </a:r>
          </a:p>
        </p:txBody>
      </p:sp>
      <p:sp>
        <p:nvSpPr>
          <p:cNvPr id="34" name="Полилиния 33"/>
          <p:cNvSpPr/>
          <p:nvPr/>
        </p:nvSpPr>
        <p:spPr>
          <a:xfrm flipV="1">
            <a:off x="515938" y="4804175"/>
            <a:ext cx="11160125" cy="57866"/>
          </a:xfrm>
          <a:custGeom>
            <a:avLst/>
            <a:gdLst>
              <a:gd name="connsiteX0" fmla="*/ 0 w 11157155"/>
              <a:gd name="connsiteY0" fmla="*/ 0 h 110613"/>
              <a:gd name="connsiteX1" fmla="*/ 11157155 w 11157155"/>
              <a:gd name="connsiteY1" fmla="*/ 0 h 110613"/>
              <a:gd name="connsiteX2" fmla="*/ 11149780 w 11157155"/>
              <a:gd name="connsiteY2" fmla="*/ 110613 h 110613"/>
              <a:gd name="connsiteX0" fmla="*/ 0 w 11157155"/>
              <a:gd name="connsiteY0" fmla="*/ 0 h 110613"/>
              <a:gd name="connsiteX1" fmla="*/ 11157155 w 11157155"/>
              <a:gd name="connsiteY1" fmla="*/ 0 h 110613"/>
              <a:gd name="connsiteX2" fmla="*/ 11149780 w 11157155"/>
              <a:gd name="connsiteY2" fmla="*/ 110613 h 110613"/>
              <a:gd name="connsiteX0" fmla="*/ 0 w 11157155"/>
              <a:gd name="connsiteY0" fmla="*/ 0 h 0"/>
              <a:gd name="connsiteX1" fmla="*/ 11157155 w 111571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57155">
                <a:moveTo>
                  <a:pt x="0" y="0"/>
                </a:moveTo>
                <a:lnTo>
                  <a:pt x="11157155" y="0"/>
                </a:lnTo>
              </a:path>
            </a:pathLst>
          </a:custGeom>
          <a:noFill/>
          <a:ln w="6350">
            <a:solidFill>
              <a:srgbClr val="4A4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50" y="4971564"/>
            <a:ext cx="454343" cy="51953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826" y="965778"/>
            <a:ext cx="5558490" cy="362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07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7668" y="1516134"/>
            <a:ext cx="3064332" cy="41140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Поддержка пользователей 24</a:t>
            </a:r>
            <a:r>
              <a:rPr lang="en-US"/>
              <a:t>/7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85200" y="3795719"/>
            <a:ext cx="4382796" cy="223699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marL="179388" lvl="1" indent="-179388">
              <a:lnSpc>
                <a:spcPts val="145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Широкая функциональная экспертиза                                                       и набор услуг, включая:</a:t>
            </a:r>
          </a:p>
          <a:p>
            <a:pPr marL="360000" lvl="1" indent="-179388">
              <a:lnSpc>
                <a:spcPts val="1450"/>
              </a:lnSpc>
              <a:spcBef>
                <a:spcPts val="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Хостинг системы, полная ответственность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за SAP </a:t>
            </a:r>
            <a:r>
              <a:rPr lang="ru-RU" sz="1200" err="1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60000" lvl="1" indent="-179388">
              <a:lnSpc>
                <a:spcPts val="1450"/>
              </a:lnSpc>
              <a:spcBef>
                <a:spcPts val="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Решение типовых обращений;</a:t>
            </a:r>
          </a:p>
          <a:p>
            <a:pPr marL="360000" lvl="1" indent="-179388">
              <a:lnSpc>
                <a:spcPts val="1450"/>
              </a:lnSpc>
              <a:spcBef>
                <a:spcPts val="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Консультации пользователей по методологии,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нестандартным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операциям;</a:t>
            </a:r>
          </a:p>
          <a:p>
            <a:pPr marL="360000" lvl="1" indent="-179388">
              <a:lnSpc>
                <a:spcPts val="1450"/>
              </a:lnSpc>
              <a:spcBef>
                <a:spcPts val="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Решение инцидентов любого уровня;</a:t>
            </a:r>
          </a:p>
          <a:p>
            <a:pPr marL="360000" lvl="1" indent="-179388">
              <a:lnSpc>
                <a:spcPts val="1450"/>
              </a:lnSpc>
              <a:spcBef>
                <a:spcPts val="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Развитие и доработки системы.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692" y="3795719"/>
            <a:ext cx="4218626" cy="223699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marL="266700" lvl="1" indent="-176213">
              <a:lnSpc>
                <a:spcPts val="145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200" spc="-20">
                <a:latin typeface="Arial" panose="020B0604020202020204" pitchFamily="34" charset="0"/>
                <a:cs typeface="Arial" panose="020B0604020202020204" pitchFamily="34" charset="0"/>
              </a:rPr>
              <a:t>Готовность выполнять высокие требования к SLA                      (</a:t>
            </a:r>
            <a:r>
              <a:rPr lang="ru-RU" sz="1200" spc="-20" err="1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lang="ru-RU" sz="1200" spc="-2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spc="-20" err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ru-RU" sz="1200" spc="-2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spc="-20" err="1"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ru-RU" sz="1200" spc="-2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66700" lvl="1" indent="-176213">
              <a:lnSpc>
                <a:spcPts val="145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Использование системы SAP </a:t>
            </a:r>
            <a:r>
              <a:rPr lang="ru-RU" sz="1200" err="1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err="1"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 для контроля SLA и автоматизированного мониторинга систем.</a:t>
            </a:r>
          </a:p>
          <a:p>
            <a:pPr marL="266700" lvl="1" indent="-176213">
              <a:lnSpc>
                <a:spcPts val="145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Единая диспетчерская служба по всем вопросам сопровождения.</a:t>
            </a:r>
          </a:p>
          <a:p>
            <a:pPr marL="266700" lvl="1" indent="-176213">
              <a:lnSpc>
                <a:spcPts val="145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Отработанные процессы и регламенты, основанные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  <a:r>
              <a:rPr lang="ru-RU" sz="1200">
                <a:latin typeface="Arial" panose="020B0604020202020204" pitchFamily="34" charset="0"/>
                <a:cs typeface="Arial" panose="020B0604020202020204" pitchFamily="34" charset="0"/>
              </a:rPr>
              <a:t>на многолетнем опыте поддержки бизнес-систем SAP.</a:t>
            </a:r>
          </a:p>
        </p:txBody>
      </p:sp>
      <p:pic>
        <p:nvPicPr>
          <p:cNvPr id="13" name="Picture 3" descr="C:\Users\Мария\Desktop\Kimberli-Clark_suppo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406" y="1516134"/>
            <a:ext cx="1383640" cy="1957202"/>
          </a:xfrm>
          <a:prstGeom prst="rect">
            <a:avLst/>
          </a:prstGeom>
          <a:solidFill>
            <a:schemeClr val="bg1"/>
          </a:solidFill>
          <a:ln w="6350" algn="ctr">
            <a:noFill/>
            <a:round/>
            <a:headEnd/>
            <a:tailEnd/>
          </a:ln>
          <a:effectLst>
            <a:outerShdw dist="25400" dir="2700000" algn="tl" rotWithShape="0">
              <a:srgbClr val="BFBFBF"/>
            </a:outerShdw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3452" y="1516134"/>
            <a:ext cx="1350690" cy="1946623"/>
          </a:xfrm>
          <a:prstGeom prst="rect">
            <a:avLst/>
          </a:prstGeom>
          <a:solidFill>
            <a:schemeClr val="bg1"/>
          </a:solidFill>
          <a:ln w="6350" algn="ctr">
            <a:noFill/>
            <a:round/>
            <a:headEnd/>
            <a:tailEnd/>
          </a:ln>
          <a:effectLst>
            <a:outerShdw dist="25400" dir="2700000" algn="tl" rotWithShape="0">
              <a:srgbClr val="BFBFBF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Группа 18"/>
          <p:cNvGrpSpPr>
            <a:grpSpLocks/>
          </p:cNvGrpSpPr>
          <p:nvPr/>
        </p:nvGrpSpPr>
        <p:grpSpPr>
          <a:xfrm>
            <a:off x="9128835" y="5558003"/>
            <a:ext cx="3063600" cy="86402"/>
            <a:chOff x="1431" y="5208107"/>
            <a:chExt cx="12190568" cy="86402"/>
          </a:xfrm>
        </p:grpSpPr>
        <p:sp>
          <p:nvSpPr>
            <p:cNvPr id="20" name="Прямоугольник 19"/>
            <p:cNvSpPr/>
            <p:nvPr/>
          </p:nvSpPr>
          <p:spPr>
            <a:xfrm rot="5400000">
              <a:off x="4094449" y="1115089"/>
              <a:ext cx="86400" cy="827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 rot="5400000">
              <a:off x="9100798" y="2203308"/>
              <a:ext cx="86402" cy="6096000"/>
            </a:xfrm>
            <a:prstGeom prst="rect">
              <a:avLst/>
            </a:prstGeom>
            <a:solidFill>
              <a:srgbClr val="002F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Полилиния 23"/>
          <p:cNvSpPr/>
          <p:nvPr/>
        </p:nvSpPr>
        <p:spPr>
          <a:xfrm>
            <a:off x="504061" y="3669686"/>
            <a:ext cx="7769989" cy="164936"/>
          </a:xfrm>
          <a:custGeom>
            <a:avLst/>
            <a:gdLst>
              <a:gd name="connsiteX0" fmla="*/ 5307106 w 5307106"/>
              <a:gd name="connsiteY0" fmla="*/ 0 h 0"/>
              <a:gd name="connsiteX1" fmla="*/ 0 w 53071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07106">
                <a:moveTo>
                  <a:pt x="5307106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7" name="Группа 96"/>
          <p:cNvGrpSpPr/>
          <p:nvPr/>
        </p:nvGrpSpPr>
        <p:grpSpPr>
          <a:xfrm>
            <a:off x="2201863" y="1392542"/>
            <a:ext cx="1416468" cy="2133296"/>
            <a:chOff x="2201863" y="1555750"/>
            <a:chExt cx="1308101" cy="197008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201863" y="2984500"/>
              <a:ext cx="1114425" cy="541338"/>
            </a:xfrm>
            <a:custGeom>
              <a:avLst/>
              <a:gdLst>
                <a:gd name="T0" fmla="*/ 299 w 309"/>
                <a:gd name="T1" fmla="*/ 0 h 151"/>
                <a:gd name="T2" fmla="*/ 297 w 309"/>
                <a:gd name="T3" fmla="*/ 6 h 151"/>
                <a:gd name="T4" fmla="*/ 290 w 309"/>
                <a:gd name="T5" fmla="*/ 12 h 151"/>
                <a:gd name="T6" fmla="*/ 289 w 309"/>
                <a:gd name="T7" fmla="*/ 13 h 151"/>
                <a:gd name="T8" fmla="*/ 287 w 309"/>
                <a:gd name="T9" fmla="*/ 15 h 151"/>
                <a:gd name="T10" fmla="*/ 141 w 309"/>
                <a:gd name="T11" fmla="*/ 136 h 151"/>
                <a:gd name="T12" fmla="*/ 131 w 309"/>
                <a:gd name="T13" fmla="*/ 139 h 151"/>
                <a:gd name="T14" fmla="*/ 122 w 309"/>
                <a:gd name="T15" fmla="*/ 137 h 151"/>
                <a:gd name="T16" fmla="*/ 20 w 309"/>
                <a:gd name="T17" fmla="*/ 71 h 151"/>
                <a:gd name="T18" fmla="*/ 17 w 309"/>
                <a:gd name="T19" fmla="*/ 69 h 151"/>
                <a:gd name="T20" fmla="*/ 8 w 309"/>
                <a:gd name="T21" fmla="*/ 63 h 151"/>
                <a:gd name="T22" fmla="*/ 14 w 309"/>
                <a:gd name="T23" fmla="*/ 87 h 151"/>
                <a:gd name="T24" fmla="*/ 113 w 309"/>
                <a:gd name="T25" fmla="*/ 147 h 151"/>
                <a:gd name="T26" fmla="*/ 125 w 309"/>
                <a:gd name="T27" fmla="*/ 151 h 151"/>
                <a:gd name="T28" fmla="*/ 145 w 309"/>
                <a:gd name="T29" fmla="*/ 147 h 151"/>
                <a:gd name="T30" fmla="*/ 309 w 309"/>
                <a:gd name="T31" fmla="*/ 5 h 151"/>
                <a:gd name="T32" fmla="*/ 299 w 309"/>
                <a:gd name="T3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151">
                  <a:moveTo>
                    <a:pt x="299" y="0"/>
                  </a:moveTo>
                  <a:cubicBezTo>
                    <a:pt x="299" y="2"/>
                    <a:pt x="298" y="4"/>
                    <a:pt x="297" y="6"/>
                  </a:cubicBezTo>
                  <a:cubicBezTo>
                    <a:pt x="295" y="8"/>
                    <a:pt x="292" y="10"/>
                    <a:pt x="290" y="12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4"/>
                    <a:pt x="287" y="14"/>
                    <a:pt x="287" y="1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39" y="138"/>
                    <a:pt x="135" y="139"/>
                    <a:pt x="131" y="139"/>
                  </a:cubicBezTo>
                  <a:cubicBezTo>
                    <a:pt x="128" y="139"/>
                    <a:pt x="125" y="139"/>
                    <a:pt x="122" y="137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70"/>
                    <a:pt x="18" y="70"/>
                    <a:pt x="17" y="69"/>
                  </a:cubicBezTo>
                  <a:cubicBezTo>
                    <a:pt x="14" y="67"/>
                    <a:pt x="11" y="65"/>
                    <a:pt x="8" y="63"/>
                  </a:cubicBezTo>
                  <a:cubicBezTo>
                    <a:pt x="0" y="77"/>
                    <a:pt x="14" y="87"/>
                    <a:pt x="14" y="87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6" y="150"/>
                    <a:pt x="120" y="151"/>
                    <a:pt x="125" y="151"/>
                  </a:cubicBezTo>
                  <a:cubicBezTo>
                    <a:pt x="135" y="151"/>
                    <a:pt x="145" y="147"/>
                    <a:pt x="145" y="147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299" y="0"/>
                    <a:pt x="299" y="0"/>
                    <a:pt x="299" y="0"/>
                  </a:cubicBezTo>
                </a:path>
              </a:pathLst>
            </a:custGeom>
            <a:solidFill>
              <a:srgbClr val="FCF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0 w 568"/>
                <a:gd name="T3" fmla="*/ 239 h 404"/>
                <a:gd name="T4" fmla="*/ 254 w 568"/>
                <a:gd name="T5" fmla="*/ 404 h 404"/>
                <a:gd name="T6" fmla="*/ 568 w 568"/>
                <a:gd name="T7" fmla="*/ 147 h 404"/>
                <a:gd name="T8" fmla="*/ 318 w 568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0" y="239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3E2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0 w 568"/>
                <a:gd name="T3" fmla="*/ 239 h 404"/>
                <a:gd name="T4" fmla="*/ 254 w 568"/>
                <a:gd name="T5" fmla="*/ 404 h 404"/>
                <a:gd name="T6" fmla="*/ 568 w 568"/>
                <a:gd name="T7" fmla="*/ 147 h 404"/>
                <a:gd name="T8" fmla="*/ 318 w 568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0" y="239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3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318 w 568"/>
                <a:gd name="T3" fmla="*/ 0 h 404"/>
                <a:gd name="T4" fmla="*/ 0 w 568"/>
                <a:gd name="T5" fmla="*/ 239 h 404"/>
                <a:gd name="T6" fmla="*/ 0 w 568"/>
                <a:gd name="T7" fmla="*/ 239 h 404"/>
                <a:gd name="T8" fmla="*/ 0 w 568"/>
                <a:gd name="T9" fmla="*/ 239 h 404"/>
                <a:gd name="T10" fmla="*/ 254 w 568"/>
                <a:gd name="T11" fmla="*/ 404 h 404"/>
                <a:gd name="T12" fmla="*/ 254 w 568"/>
                <a:gd name="T13" fmla="*/ 404 h 404"/>
                <a:gd name="T14" fmla="*/ 568 w 568"/>
                <a:gd name="T15" fmla="*/ 147 h 404"/>
                <a:gd name="T16" fmla="*/ 568 w 568"/>
                <a:gd name="T17" fmla="*/ 147 h 404"/>
                <a:gd name="T18" fmla="*/ 568 w 568"/>
                <a:gd name="T19" fmla="*/ 147 h 404"/>
                <a:gd name="T20" fmla="*/ 318 w 568"/>
                <a:gd name="T21" fmla="*/ 0 h 404"/>
                <a:gd name="T22" fmla="*/ 318 w 568"/>
                <a:gd name="T23" fmla="*/ 0 h 404"/>
                <a:gd name="T24" fmla="*/ 318 w 568"/>
                <a:gd name="T25" fmla="*/ 0 h 404"/>
                <a:gd name="T26" fmla="*/ 318 w 568"/>
                <a:gd name="T27" fmla="*/ 0 h 404"/>
                <a:gd name="T28" fmla="*/ 568 w 568"/>
                <a:gd name="T29" fmla="*/ 147 h 404"/>
                <a:gd name="T30" fmla="*/ 254 w 568"/>
                <a:gd name="T31" fmla="*/ 404 h 404"/>
                <a:gd name="T32" fmla="*/ 0 w 568"/>
                <a:gd name="T33" fmla="*/ 239 h 404"/>
                <a:gd name="T34" fmla="*/ 318 w 568"/>
                <a:gd name="T35" fmla="*/ 0 h 404"/>
                <a:gd name="T36" fmla="*/ 318 w 568"/>
                <a:gd name="T37" fmla="*/ 0 h 404"/>
                <a:gd name="T38" fmla="*/ 318 w 568"/>
                <a:gd name="T39" fmla="*/ 0 h 404"/>
                <a:gd name="T40" fmla="*/ 318 w 568"/>
                <a:gd name="T4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318" y="0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54" y="404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568" y="147"/>
                  </a:lnTo>
                  <a:lnTo>
                    <a:pt x="254" y="404"/>
                  </a:lnTo>
                  <a:lnTo>
                    <a:pt x="0" y="239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318 w 568"/>
                <a:gd name="T3" fmla="*/ 0 h 404"/>
                <a:gd name="T4" fmla="*/ 0 w 568"/>
                <a:gd name="T5" fmla="*/ 239 h 404"/>
                <a:gd name="T6" fmla="*/ 0 w 568"/>
                <a:gd name="T7" fmla="*/ 239 h 404"/>
                <a:gd name="T8" fmla="*/ 0 w 568"/>
                <a:gd name="T9" fmla="*/ 239 h 404"/>
                <a:gd name="T10" fmla="*/ 254 w 568"/>
                <a:gd name="T11" fmla="*/ 404 h 404"/>
                <a:gd name="T12" fmla="*/ 254 w 568"/>
                <a:gd name="T13" fmla="*/ 404 h 404"/>
                <a:gd name="T14" fmla="*/ 568 w 568"/>
                <a:gd name="T15" fmla="*/ 147 h 404"/>
                <a:gd name="T16" fmla="*/ 568 w 568"/>
                <a:gd name="T17" fmla="*/ 147 h 404"/>
                <a:gd name="T18" fmla="*/ 568 w 568"/>
                <a:gd name="T19" fmla="*/ 147 h 404"/>
                <a:gd name="T20" fmla="*/ 318 w 568"/>
                <a:gd name="T21" fmla="*/ 0 h 404"/>
                <a:gd name="T22" fmla="*/ 318 w 568"/>
                <a:gd name="T23" fmla="*/ 0 h 404"/>
                <a:gd name="T24" fmla="*/ 318 w 568"/>
                <a:gd name="T25" fmla="*/ 0 h 404"/>
                <a:gd name="T26" fmla="*/ 318 w 568"/>
                <a:gd name="T27" fmla="*/ 0 h 404"/>
                <a:gd name="T28" fmla="*/ 568 w 568"/>
                <a:gd name="T29" fmla="*/ 147 h 404"/>
                <a:gd name="T30" fmla="*/ 254 w 568"/>
                <a:gd name="T31" fmla="*/ 404 h 404"/>
                <a:gd name="T32" fmla="*/ 0 w 568"/>
                <a:gd name="T33" fmla="*/ 239 h 404"/>
                <a:gd name="T34" fmla="*/ 318 w 568"/>
                <a:gd name="T35" fmla="*/ 0 h 404"/>
                <a:gd name="T36" fmla="*/ 318 w 568"/>
                <a:gd name="T37" fmla="*/ 0 h 404"/>
                <a:gd name="T38" fmla="*/ 318 w 568"/>
                <a:gd name="T39" fmla="*/ 0 h 404"/>
                <a:gd name="T40" fmla="*/ 318 w 568"/>
                <a:gd name="T4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318" y="0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54" y="404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568" y="147"/>
                  </a:lnTo>
                  <a:lnTo>
                    <a:pt x="254" y="404"/>
                  </a:lnTo>
                  <a:lnTo>
                    <a:pt x="0" y="239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0 w 568"/>
                <a:gd name="T3" fmla="*/ 239 h 404"/>
                <a:gd name="T4" fmla="*/ 0 w 568"/>
                <a:gd name="T5" fmla="*/ 239 h 404"/>
                <a:gd name="T6" fmla="*/ 0 w 568"/>
                <a:gd name="T7" fmla="*/ 239 h 404"/>
                <a:gd name="T8" fmla="*/ 254 w 568"/>
                <a:gd name="T9" fmla="*/ 404 h 404"/>
                <a:gd name="T10" fmla="*/ 254 w 568"/>
                <a:gd name="T11" fmla="*/ 404 h 404"/>
                <a:gd name="T12" fmla="*/ 568 w 568"/>
                <a:gd name="T13" fmla="*/ 147 h 404"/>
                <a:gd name="T14" fmla="*/ 568 w 568"/>
                <a:gd name="T15" fmla="*/ 147 h 404"/>
                <a:gd name="T16" fmla="*/ 568 w 568"/>
                <a:gd name="T17" fmla="*/ 147 h 404"/>
                <a:gd name="T18" fmla="*/ 318 w 568"/>
                <a:gd name="T19" fmla="*/ 0 h 404"/>
                <a:gd name="T20" fmla="*/ 318 w 568"/>
                <a:gd name="T21" fmla="*/ 0 h 404"/>
                <a:gd name="T22" fmla="*/ 318 w 568"/>
                <a:gd name="T23" fmla="*/ 0 h 404"/>
                <a:gd name="T24" fmla="*/ 568 w 568"/>
                <a:gd name="T25" fmla="*/ 147 h 404"/>
                <a:gd name="T26" fmla="*/ 254 w 568"/>
                <a:gd name="T27" fmla="*/ 404 h 404"/>
                <a:gd name="T28" fmla="*/ 0 w 568"/>
                <a:gd name="T29" fmla="*/ 239 h 404"/>
                <a:gd name="T30" fmla="*/ 318 w 568"/>
                <a:gd name="T31" fmla="*/ 0 h 404"/>
                <a:gd name="T32" fmla="*/ 318 w 568"/>
                <a:gd name="T33" fmla="*/ 0 h 404"/>
                <a:gd name="T34" fmla="*/ 318 w 568"/>
                <a:gd name="T35" fmla="*/ 0 h 404"/>
                <a:gd name="T36" fmla="*/ 318 w 568"/>
                <a:gd name="T3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0" y="239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54" y="404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568" y="147"/>
                  </a:lnTo>
                  <a:lnTo>
                    <a:pt x="254" y="404"/>
                  </a:lnTo>
                  <a:lnTo>
                    <a:pt x="0" y="239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298701" y="2790825"/>
              <a:ext cx="901700" cy="641350"/>
            </a:xfrm>
            <a:custGeom>
              <a:avLst/>
              <a:gdLst>
                <a:gd name="T0" fmla="*/ 318 w 568"/>
                <a:gd name="T1" fmla="*/ 0 h 404"/>
                <a:gd name="T2" fmla="*/ 0 w 568"/>
                <a:gd name="T3" fmla="*/ 239 h 404"/>
                <a:gd name="T4" fmla="*/ 0 w 568"/>
                <a:gd name="T5" fmla="*/ 239 h 404"/>
                <a:gd name="T6" fmla="*/ 0 w 568"/>
                <a:gd name="T7" fmla="*/ 239 h 404"/>
                <a:gd name="T8" fmla="*/ 254 w 568"/>
                <a:gd name="T9" fmla="*/ 404 h 404"/>
                <a:gd name="T10" fmla="*/ 254 w 568"/>
                <a:gd name="T11" fmla="*/ 404 h 404"/>
                <a:gd name="T12" fmla="*/ 568 w 568"/>
                <a:gd name="T13" fmla="*/ 147 h 404"/>
                <a:gd name="T14" fmla="*/ 568 w 568"/>
                <a:gd name="T15" fmla="*/ 147 h 404"/>
                <a:gd name="T16" fmla="*/ 568 w 568"/>
                <a:gd name="T17" fmla="*/ 147 h 404"/>
                <a:gd name="T18" fmla="*/ 318 w 568"/>
                <a:gd name="T19" fmla="*/ 0 h 404"/>
                <a:gd name="T20" fmla="*/ 318 w 568"/>
                <a:gd name="T21" fmla="*/ 0 h 404"/>
                <a:gd name="T22" fmla="*/ 318 w 568"/>
                <a:gd name="T23" fmla="*/ 0 h 404"/>
                <a:gd name="T24" fmla="*/ 568 w 568"/>
                <a:gd name="T25" fmla="*/ 147 h 404"/>
                <a:gd name="T26" fmla="*/ 254 w 568"/>
                <a:gd name="T27" fmla="*/ 404 h 404"/>
                <a:gd name="T28" fmla="*/ 0 w 568"/>
                <a:gd name="T29" fmla="*/ 239 h 404"/>
                <a:gd name="T30" fmla="*/ 318 w 568"/>
                <a:gd name="T31" fmla="*/ 0 h 404"/>
                <a:gd name="T32" fmla="*/ 318 w 568"/>
                <a:gd name="T33" fmla="*/ 0 h 404"/>
                <a:gd name="T34" fmla="*/ 318 w 568"/>
                <a:gd name="T35" fmla="*/ 0 h 404"/>
                <a:gd name="T36" fmla="*/ 318 w 568"/>
                <a:gd name="T3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8" h="404">
                  <a:moveTo>
                    <a:pt x="318" y="0"/>
                  </a:moveTo>
                  <a:lnTo>
                    <a:pt x="0" y="239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54" y="404"/>
                  </a:lnTo>
                  <a:lnTo>
                    <a:pt x="254" y="404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568" y="147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568" y="147"/>
                  </a:lnTo>
                  <a:lnTo>
                    <a:pt x="254" y="404"/>
                  </a:lnTo>
                  <a:lnTo>
                    <a:pt x="0" y="239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2290763" y="2786063"/>
              <a:ext cx="915988" cy="650875"/>
            </a:xfrm>
            <a:custGeom>
              <a:avLst/>
              <a:gdLst>
                <a:gd name="T0" fmla="*/ 114 w 254"/>
                <a:gd name="T1" fmla="*/ 180 h 181"/>
                <a:gd name="T2" fmla="*/ 2 w 254"/>
                <a:gd name="T3" fmla="*/ 107 h 181"/>
                <a:gd name="T4" fmla="*/ 142 w 254"/>
                <a:gd name="T5" fmla="*/ 1 h 181"/>
                <a:gd name="T6" fmla="*/ 252 w 254"/>
                <a:gd name="T7" fmla="*/ 66 h 181"/>
                <a:gd name="T8" fmla="*/ 114 w 254"/>
                <a:gd name="T9" fmla="*/ 180 h 181"/>
                <a:gd name="T10" fmla="*/ 142 w 254"/>
                <a:gd name="T11" fmla="*/ 0 h 181"/>
                <a:gd name="T12" fmla="*/ 142 w 254"/>
                <a:gd name="T13" fmla="*/ 0 h 181"/>
                <a:gd name="T14" fmla="*/ 0 w 254"/>
                <a:gd name="T15" fmla="*/ 107 h 181"/>
                <a:gd name="T16" fmla="*/ 0 w 254"/>
                <a:gd name="T17" fmla="*/ 107 h 181"/>
                <a:gd name="T18" fmla="*/ 0 w 254"/>
                <a:gd name="T19" fmla="*/ 108 h 181"/>
                <a:gd name="T20" fmla="*/ 114 w 254"/>
                <a:gd name="T21" fmla="*/ 181 h 181"/>
                <a:gd name="T22" fmla="*/ 115 w 254"/>
                <a:gd name="T23" fmla="*/ 181 h 181"/>
                <a:gd name="T24" fmla="*/ 115 w 254"/>
                <a:gd name="T25" fmla="*/ 181 h 181"/>
                <a:gd name="T26" fmla="*/ 254 w 254"/>
                <a:gd name="T27" fmla="*/ 66 h 181"/>
                <a:gd name="T28" fmla="*/ 254 w 254"/>
                <a:gd name="T29" fmla="*/ 66 h 181"/>
                <a:gd name="T30" fmla="*/ 254 w 254"/>
                <a:gd name="T31" fmla="*/ 65 h 181"/>
                <a:gd name="T32" fmla="*/ 143 w 254"/>
                <a:gd name="T33" fmla="*/ 0 h 181"/>
                <a:gd name="T34" fmla="*/ 142 w 254"/>
                <a:gd name="T3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" h="181">
                  <a:moveTo>
                    <a:pt x="114" y="180"/>
                  </a:moveTo>
                  <a:cubicBezTo>
                    <a:pt x="2" y="107"/>
                    <a:pt x="2" y="107"/>
                    <a:pt x="2" y="107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114" y="180"/>
                    <a:pt x="114" y="180"/>
                    <a:pt x="114" y="180"/>
                  </a:cubicBezTo>
                  <a:moveTo>
                    <a:pt x="142" y="0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14" y="181"/>
                    <a:pt x="114" y="181"/>
                    <a:pt x="114" y="181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B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2443163" y="3306763"/>
              <a:ext cx="46038" cy="31750"/>
            </a:xfrm>
            <a:custGeom>
              <a:avLst/>
              <a:gdLst>
                <a:gd name="T0" fmla="*/ 7 w 13"/>
                <a:gd name="T1" fmla="*/ 0 h 9"/>
                <a:gd name="T2" fmla="*/ 2 w 13"/>
                <a:gd name="T3" fmla="*/ 2 h 9"/>
                <a:gd name="T4" fmla="*/ 0 w 13"/>
                <a:gd name="T5" fmla="*/ 6 h 9"/>
                <a:gd name="T6" fmla="*/ 2 w 13"/>
                <a:gd name="T7" fmla="*/ 8 h 9"/>
                <a:gd name="T8" fmla="*/ 6 w 13"/>
                <a:gd name="T9" fmla="*/ 9 h 9"/>
                <a:gd name="T10" fmla="*/ 11 w 13"/>
                <a:gd name="T11" fmla="*/ 8 h 9"/>
                <a:gd name="T12" fmla="*/ 13 w 13"/>
                <a:gd name="T13" fmla="*/ 4 h 9"/>
                <a:gd name="T14" fmla="*/ 11 w 13"/>
                <a:gd name="T15" fmla="*/ 1 h 9"/>
                <a:gd name="T16" fmla="*/ 7 w 13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3" y="9"/>
                    <a:pt x="4" y="9"/>
                    <a:pt x="6" y="9"/>
                  </a:cubicBezTo>
                  <a:cubicBezTo>
                    <a:pt x="8" y="9"/>
                    <a:pt x="10" y="9"/>
                    <a:pt x="11" y="8"/>
                  </a:cubicBezTo>
                  <a:cubicBezTo>
                    <a:pt x="12" y="7"/>
                    <a:pt x="13" y="6"/>
                    <a:pt x="13" y="4"/>
                  </a:cubicBezTo>
                  <a:cubicBezTo>
                    <a:pt x="13" y="3"/>
                    <a:pt x="12" y="2"/>
                    <a:pt x="11" y="1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2435226" y="3303588"/>
              <a:ext cx="58738" cy="42863"/>
            </a:xfrm>
            <a:custGeom>
              <a:avLst/>
              <a:gdLst>
                <a:gd name="T0" fmla="*/ 8 w 16"/>
                <a:gd name="T1" fmla="*/ 10 h 12"/>
                <a:gd name="T2" fmla="*/ 4 w 16"/>
                <a:gd name="T3" fmla="*/ 9 h 12"/>
                <a:gd name="T4" fmla="*/ 2 w 16"/>
                <a:gd name="T5" fmla="*/ 7 h 12"/>
                <a:gd name="T6" fmla="*/ 4 w 16"/>
                <a:gd name="T7" fmla="*/ 3 h 12"/>
                <a:gd name="T8" fmla="*/ 9 w 16"/>
                <a:gd name="T9" fmla="*/ 1 h 12"/>
                <a:gd name="T10" fmla="*/ 13 w 16"/>
                <a:gd name="T11" fmla="*/ 2 h 12"/>
                <a:gd name="T12" fmla="*/ 15 w 16"/>
                <a:gd name="T13" fmla="*/ 5 h 12"/>
                <a:gd name="T14" fmla="*/ 13 w 16"/>
                <a:gd name="T15" fmla="*/ 9 h 12"/>
                <a:gd name="T16" fmla="*/ 8 w 16"/>
                <a:gd name="T17" fmla="*/ 10 h 12"/>
                <a:gd name="T18" fmla="*/ 9 w 16"/>
                <a:gd name="T19" fmla="*/ 0 h 12"/>
                <a:gd name="T20" fmla="*/ 3 w 16"/>
                <a:gd name="T21" fmla="*/ 2 h 12"/>
                <a:gd name="T22" fmla="*/ 1 w 16"/>
                <a:gd name="T23" fmla="*/ 7 h 12"/>
                <a:gd name="T24" fmla="*/ 3 w 16"/>
                <a:gd name="T25" fmla="*/ 10 h 12"/>
                <a:gd name="T26" fmla="*/ 8 w 16"/>
                <a:gd name="T27" fmla="*/ 12 h 12"/>
                <a:gd name="T28" fmla="*/ 14 w 16"/>
                <a:gd name="T29" fmla="*/ 10 h 12"/>
                <a:gd name="T30" fmla="*/ 16 w 16"/>
                <a:gd name="T31" fmla="*/ 5 h 12"/>
                <a:gd name="T32" fmla="*/ 14 w 16"/>
                <a:gd name="T33" fmla="*/ 1 h 12"/>
                <a:gd name="T34" fmla="*/ 9 w 16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2">
                  <a:moveTo>
                    <a:pt x="8" y="10"/>
                  </a:moveTo>
                  <a:cubicBezTo>
                    <a:pt x="6" y="10"/>
                    <a:pt x="5" y="10"/>
                    <a:pt x="4" y="9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2" y="4"/>
                    <a:pt x="4" y="3"/>
                  </a:cubicBezTo>
                  <a:cubicBezTo>
                    <a:pt x="5" y="2"/>
                    <a:pt x="7" y="1"/>
                    <a:pt x="9" y="1"/>
                  </a:cubicBezTo>
                  <a:cubicBezTo>
                    <a:pt x="10" y="1"/>
                    <a:pt x="12" y="2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5" y="7"/>
                    <a:pt x="14" y="8"/>
                    <a:pt x="13" y="9"/>
                  </a:cubicBezTo>
                  <a:cubicBezTo>
                    <a:pt x="12" y="10"/>
                    <a:pt x="10" y="10"/>
                    <a:pt x="8" y="10"/>
                  </a:cubicBezTo>
                  <a:moveTo>
                    <a:pt x="9" y="0"/>
                  </a:moveTo>
                  <a:cubicBezTo>
                    <a:pt x="7" y="0"/>
                    <a:pt x="5" y="1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8"/>
                    <a:pt x="1" y="9"/>
                    <a:pt x="3" y="10"/>
                  </a:cubicBezTo>
                  <a:cubicBezTo>
                    <a:pt x="4" y="11"/>
                    <a:pt x="6" y="12"/>
                    <a:pt x="8" y="12"/>
                  </a:cubicBezTo>
                  <a:cubicBezTo>
                    <a:pt x="10" y="12"/>
                    <a:pt x="12" y="11"/>
                    <a:pt x="14" y="10"/>
                  </a:cubicBezTo>
                  <a:cubicBezTo>
                    <a:pt x="16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ubicBezTo>
                    <a:pt x="13" y="1"/>
                    <a:pt x="11" y="0"/>
                    <a:pt x="9" y="0"/>
                  </a:cubicBezTo>
                </a:path>
              </a:pathLst>
            </a:custGeom>
            <a:solidFill>
              <a:srgbClr val="BB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2211388" y="2725738"/>
              <a:ext cx="1068388" cy="754063"/>
            </a:xfrm>
            <a:custGeom>
              <a:avLst/>
              <a:gdLst>
                <a:gd name="T0" fmla="*/ 288 w 296"/>
                <a:gd name="T1" fmla="*/ 60 h 210"/>
                <a:gd name="T2" fmla="*/ 283 w 296"/>
                <a:gd name="T3" fmla="*/ 63 h 210"/>
                <a:gd name="T4" fmla="*/ 179 w 296"/>
                <a:gd name="T5" fmla="*/ 2 h 210"/>
                <a:gd name="T6" fmla="*/ 164 w 296"/>
                <a:gd name="T7" fmla="*/ 3 h 210"/>
                <a:gd name="T8" fmla="*/ 12 w 296"/>
                <a:gd name="T9" fmla="*/ 117 h 210"/>
                <a:gd name="T10" fmla="*/ 7 w 296"/>
                <a:gd name="T11" fmla="*/ 114 h 210"/>
                <a:gd name="T12" fmla="*/ 0 w 296"/>
                <a:gd name="T13" fmla="*/ 123 h 210"/>
                <a:gd name="T14" fmla="*/ 19 w 296"/>
                <a:gd name="T15" fmla="*/ 141 h 210"/>
                <a:gd name="T16" fmla="*/ 50 w 296"/>
                <a:gd name="T17" fmla="*/ 162 h 210"/>
                <a:gd name="T18" fmla="*/ 87 w 296"/>
                <a:gd name="T19" fmla="*/ 186 h 210"/>
                <a:gd name="T20" fmla="*/ 114 w 296"/>
                <a:gd name="T21" fmla="*/ 203 h 210"/>
                <a:gd name="T22" fmla="*/ 120 w 296"/>
                <a:gd name="T23" fmla="*/ 207 h 210"/>
                <a:gd name="T24" fmla="*/ 137 w 296"/>
                <a:gd name="T25" fmla="*/ 206 h 210"/>
                <a:gd name="T26" fmla="*/ 147 w 296"/>
                <a:gd name="T27" fmla="*/ 198 h 210"/>
                <a:gd name="T28" fmla="*/ 173 w 296"/>
                <a:gd name="T29" fmla="*/ 176 h 210"/>
                <a:gd name="T30" fmla="*/ 207 w 296"/>
                <a:gd name="T31" fmla="*/ 148 h 210"/>
                <a:gd name="T32" fmla="*/ 242 w 296"/>
                <a:gd name="T33" fmla="*/ 119 h 210"/>
                <a:gd name="T34" fmla="*/ 272 w 296"/>
                <a:gd name="T35" fmla="*/ 94 h 210"/>
                <a:gd name="T36" fmla="*/ 282 w 296"/>
                <a:gd name="T37" fmla="*/ 85 h 210"/>
                <a:gd name="T38" fmla="*/ 292 w 296"/>
                <a:gd name="T39" fmla="*/ 77 h 210"/>
                <a:gd name="T40" fmla="*/ 288 w 296"/>
                <a:gd name="T41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6" h="210">
                  <a:moveTo>
                    <a:pt x="288" y="60"/>
                  </a:moveTo>
                  <a:cubicBezTo>
                    <a:pt x="286" y="60"/>
                    <a:pt x="284" y="61"/>
                    <a:pt x="283" y="63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5" y="0"/>
                    <a:pt x="168" y="0"/>
                    <a:pt x="164" y="3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0" y="115"/>
                    <a:pt x="9" y="114"/>
                    <a:pt x="7" y="114"/>
                  </a:cubicBezTo>
                  <a:cubicBezTo>
                    <a:pt x="3" y="114"/>
                    <a:pt x="0" y="118"/>
                    <a:pt x="0" y="123"/>
                  </a:cubicBezTo>
                  <a:cubicBezTo>
                    <a:pt x="0" y="132"/>
                    <a:pt x="12" y="137"/>
                    <a:pt x="19" y="141"/>
                  </a:cubicBezTo>
                  <a:cubicBezTo>
                    <a:pt x="29" y="148"/>
                    <a:pt x="40" y="155"/>
                    <a:pt x="50" y="162"/>
                  </a:cubicBezTo>
                  <a:cubicBezTo>
                    <a:pt x="63" y="170"/>
                    <a:pt x="75" y="178"/>
                    <a:pt x="87" y="186"/>
                  </a:cubicBezTo>
                  <a:cubicBezTo>
                    <a:pt x="96" y="192"/>
                    <a:pt x="105" y="197"/>
                    <a:pt x="114" y="203"/>
                  </a:cubicBezTo>
                  <a:cubicBezTo>
                    <a:pt x="116" y="205"/>
                    <a:pt x="118" y="206"/>
                    <a:pt x="120" y="207"/>
                  </a:cubicBezTo>
                  <a:cubicBezTo>
                    <a:pt x="125" y="210"/>
                    <a:pt x="132" y="210"/>
                    <a:pt x="137" y="206"/>
                  </a:cubicBezTo>
                  <a:cubicBezTo>
                    <a:pt x="140" y="203"/>
                    <a:pt x="144" y="200"/>
                    <a:pt x="147" y="198"/>
                  </a:cubicBezTo>
                  <a:cubicBezTo>
                    <a:pt x="156" y="191"/>
                    <a:pt x="164" y="183"/>
                    <a:pt x="173" y="176"/>
                  </a:cubicBezTo>
                  <a:cubicBezTo>
                    <a:pt x="184" y="167"/>
                    <a:pt x="195" y="158"/>
                    <a:pt x="207" y="148"/>
                  </a:cubicBezTo>
                  <a:cubicBezTo>
                    <a:pt x="218" y="138"/>
                    <a:pt x="230" y="129"/>
                    <a:pt x="242" y="119"/>
                  </a:cubicBezTo>
                  <a:cubicBezTo>
                    <a:pt x="252" y="110"/>
                    <a:pt x="262" y="102"/>
                    <a:pt x="272" y="94"/>
                  </a:cubicBezTo>
                  <a:cubicBezTo>
                    <a:pt x="275" y="91"/>
                    <a:pt x="279" y="88"/>
                    <a:pt x="282" y="85"/>
                  </a:cubicBezTo>
                  <a:cubicBezTo>
                    <a:pt x="285" y="83"/>
                    <a:pt x="290" y="80"/>
                    <a:pt x="292" y="77"/>
                  </a:cubicBezTo>
                  <a:cubicBezTo>
                    <a:pt x="296" y="72"/>
                    <a:pt x="296" y="60"/>
                    <a:pt x="288" y="6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2211388" y="2722563"/>
              <a:ext cx="1068388" cy="757238"/>
            </a:xfrm>
            <a:custGeom>
              <a:avLst/>
              <a:gdLst>
                <a:gd name="T0" fmla="*/ 128 w 296"/>
                <a:gd name="T1" fmla="*/ 211 h 211"/>
                <a:gd name="T2" fmla="*/ 120 w 296"/>
                <a:gd name="T3" fmla="*/ 209 h 211"/>
                <a:gd name="T4" fmla="*/ 18 w 296"/>
                <a:gd name="T5" fmla="*/ 142 h 211"/>
                <a:gd name="T6" fmla="*/ 15 w 296"/>
                <a:gd name="T7" fmla="*/ 140 h 211"/>
                <a:gd name="T8" fmla="*/ 0 w 296"/>
                <a:gd name="T9" fmla="*/ 124 h 211"/>
                <a:gd name="T10" fmla="*/ 7 w 296"/>
                <a:gd name="T11" fmla="*/ 115 h 211"/>
                <a:gd name="T12" fmla="*/ 12 w 296"/>
                <a:gd name="T13" fmla="*/ 117 h 211"/>
                <a:gd name="T14" fmla="*/ 163 w 296"/>
                <a:gd name="T15" fmla="*/ 3 h 211"/>
                <a:gd name="T16" fmla="*/ 179 w 296"/>
                <a:gd name="T17" fmla="*/ 3 h 211"/>
                <a:gd name="T18" fmla="*/ 283 w 296"/>
                <a:gd name="T19" fmla="*/ 63 h 211"/>
                <a:gd name="T20" fmla="*/ 288 w 296"/>
                <a:gd name="T21" fmla="*/ 61 h 211"/>
                <a:gd name="T22" fmla="*/ 294 w 296"/>
                <a:gd name="T23" fmla="*/ 65 h 211"/>
                <a:gd name="T24" fmla="*/ 293 w 296"/>
                <a:gd name="T25" fmla="*/ 78 h 211"/>
                <a:gd name="T26" fmla="*/ 286 w 296"/>
                <a:gd name="T27" fmla="*/ 84 h 211"/>
                <a:gd name="T28" fmla="*/ 283 w 296"/>
                <a:gd name="T29" fmla="*/ 87 h 211"/>
                <a:gd name="T30" fmla="*/ 137 w 296"/>
                <a:gd name="T31" fmla="*/ 208 h 211"/>
                <a:gd name="T32" fmla="*/ 128 w 296"/>
                <a:gd name="T33" fmla="*/ 211 h 211"/>
                <a:gd name="T34" fmla="*/ 7 w 296"/>
                <a:gd name="T35" fmla="*/ 116 h 211"/>
                <a:gd name="T36" fmla="*/ 1 w 296"/>
                <a:gd name="T37" fmla="*/ 124 h 211"/>
                <a:gd name="T38" fmla="*/ 15 w 296"/>
                <a:gd name="T39" fmla="*/ 139 h 211"/>
                <a:gd name="T40" fmla="*/ 19 w 296"/>
                <a:gd name="T41" fmla="*/ 141 h 211"/>
                <a:gd name="T42" fmla="*/ 121 w 296"/>
                <a:gd name="T43" fmla="*/ 208 h 211"/>
                <a:gd name="T44" fmla="*/ 137 w 296"/>
                <a:gd name="T45" fmla="*/ 207 h 211"/>
                <a:gd name="T46" fmla="*/ 282 w 296"/>
                <a:gd name="T47" fmla="*/ 86 h 211"/>
                <a:gd name="T48" fmla="*/ 285 w 296"/>
                <a:gd name="T49" fmla="*/ 83 h 211"/>
                <a:gd name="T50" fmla="*/ 292 w 296"/>
                <a:gd name="T51" fmla="*/ 77 h 211"/>
                <a:gd name="T52" fmla="*/ 293 w 296"/>
                <a:gd name="T53" fmla="*/ 65 h 211"/>
                <a:gd name="T54" fmla="*/ 288 w 296"/>
                <a:gd name="T55" fmla="*/ 62 h 211"/>
                <a:gd name="T56" fmla="*/ 283 w 296"/>
                <a:gd name="T57" fmla="*/ 64 h 211"/>
                <a:gd name="T58" fmla="*/ 282 w 296"/>
                <a:gd name="T59" fmla="*/ 64 h 211"/>
                <a:gd name="T60" fmla="*/ 178 w 296"/>
                <a:gd name="T61" fmla="*/ 4 h 211"/>
                <a:gd name="T62" fmla="*/ 164 w 296"/>
                <a:gd name="T63" fmla="*/ 4 h 211"/>
                <a:gd name="T64" fmla="*/ 12 w 296"/>
                <a:gd name="T65" fmla="*/ 119 h 211"/>
                <a:gd name="T66" fmla="*/ 12 w 296"/>
                <a:gd name="T67" fmla="*/ 119 h 211"/>
                <a:gd name="T68" fmla="*/ 11 w 296"/>
                <a:gd name="T69" fmla="*/ 119 h 211"/>
                <a:gd name="T70" fmla="*/ 7 w 296"/>
                <a:gd name="T7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6" h="211">
                  <a:moveTo>
                    <a:pt x="128" y="211"/>
                  </a:moveTo>
                  <a:cubicBezTo>
                    <a:pt x="125" y="211"/>
                    <a:pt x="122" y="210"/>
                    <a:pt x="120" y="209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7" y="142"/>
                    <a:pt x="16" y="141"/>
                    <a:pt x="15" y="140"/>
                  </a:cubicBezTo>
                  <a:cubicBezTo>
                    <a:pt x="8" y="137"/>
                    <a:pt x="0" y="131"/>
                    <a:pt x="0" y="124"/>
                  </a:cubicBezTo>
                  <a:cubicBezTo>
                    <a:pt x="0" y="119"/>
                    <a:pt x="3" y="115"/>
                    <a:pt x="7" y="115"/>
                  </a:cubicBezTo>
                  <a:cubicBezTo>
                    <a:pt x="9" y="115"/>
                    <a:pt x="10" y="116"/>
                    <a:pt x="12" y="117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68" y="0"/>
                    <a:pt x="175" y="0"/>
                    <a:pt x="179" y="3"/>
                  </a:cubicBezTo>
                  <a:cubicBezTo>
                    <a:pt x="283" y="63"/>
                    <a:pt x="283" y="63"/>
                    <a:pt x="283" y="63"/>
                  </a:cubicBezTo>
                  <a:cubicBezTo>
                    <a:pt x="284" y="62"/>
                    <a:pt x="286" y="61"/>
                    <a:pt x="288" y="61"/>
                  </a:cubicBezTo>
                  <a:cubicBezTo>
                    <a:pt x="291" y="61"/>
                    <a:pt x="293" y="62"/>
                    <a:pt x="294" y="65"/>
                  </a:cubicBezTo>
                  <a:cubicBezTo>
                    <a:pt x="296" y="69"/>
                    <a:pt x="295" y="75"/>
                    <a:pt x="293" y="78"/>
                  </a:cubicBezTo>
                  <a:cubicBezTo>
                    <a:pt x="291" y="80"/>
                    <a:pt x="288" y="82"/>
                    <a:pt x="286" y="84"/>
                  </a:cubicBezTo>
                  <a:cubicBezTo>
                    <a:pt x="285" y="85"/>
                    <a:pt x="284" y="86"/>
                    <a:pt x="283" y="87"/>
                  </a:cubicBezTo>
                  <a:cubicBezTo>
                    <a:pt x="137" y="208"/>
                    <a:pt x="137" y="208"/>
                    <a:pt x="137" y="208"/>
                  </a:cubicBezTo>
                  <a:cubicBezTo>
                    <a:pt x="135" y="210"/>
                    <a:pt x="131" y="211"/>
                    <a:pt x="128" y="211"/>
                  </a:cubicBezTo>
                  <a:moveTo>
                    <a:pt x="7" y="116"/>
                  </a:moveTo>
                  <a:cubicBezTo>
                    <a:pt x="4" y="116"/>
                    <a:pt x="1" y="120"/>
                    <a:pt x="1" y="124"/>
                  </a:cubicBezTo>
                  <a:cubicBezTo>
                    <a:pt x="1" y="131"/>
                    <a:pt x="9" y="135"/>
                    <a:pt x="15" y="139"/>
                  </a:cubicBezTo>
                  <a:cubicBezTo>
                    <a:pt x="17" y="140"/>
                    <a:pt x="18" y="141"/>
                    <a:pt x="19" y="141"/>
                  </a:cubicBezTo>
                  <a:cubicBezTo>
                    <a:pt x="121" y="208"/>
                    <a:pt x="121" y="208"/>
                    <a:pt x="121" y="208"/>
                  </a:cubicBezTo>
                  <a:cubicBezTo>
                    <a:pt x="125" y="211"/>
                    <a:pt x="132" y="210"/>
                    <a:pt x="137" y="207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83" y="85"/>
                    <a:pt x="284" y="84"/>
                    <a:pt x="285" y="83"/>
                  </a:cubicBezTo>
                  <a:cubicBezTo>
                    <a:pt x="288" y="81"/>
                    <a:pt x="290" y="79"/>
                    <a:pt x="292" y="77"/>
                  </a:cubicBezTo>
                  <a:cubicBezTo>
                    <a:pt x="294" y="75"/>
                    <a:pt x="295" y="69"/>
                    <a:pt x="293" y="65"/>
                  </a:cubicBezTo>
                  <a:cubicBezTo>
                    <a:pt x="292" y="63"/>
                    <a:pt x="290" y="62"/>
                    <a:pt x="288" y="62"/>
                  </a:cubicBezTo>
                  <a:cubicBezTo>
                    <a:pt x="286" y="62"/>
                    <a:pt x="284" y="63"/>
                    <a:pt x="283" y="64"/>
                  </a:cubicBezTo>
                  <a:cubicBezTo>
                    <a:pt x="282" y="64"/>
                    <a:pt x="282" y="64"/>
                    <a:pt x="282" y="64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174" y="1"/>
                    <a:pt x="168" y="2"/>
                    <a:pt x="164" y="4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1" y="119"/>
                    <a:pt x="11" y="119"/>
                    <a:pt x="11" y="119"/>
                  </a:cubicBezTo>
                  <a:cubicBezTo>
                    <a:pt x="10" y="117"/>
                    <a:pt x="8" y="116"/>
                    <a:pt x="7" y="116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2208213" y="2717800"/>
              <a:ext cx="1074738" cy="762000"/>
            </a:xfrm>
            <a:custGeom>
              <a:avLst/>
              <a:gdLst>
                <a:gd name="T0" fmla="*/ 121 w 298"/>
                <a:gd name="T1" fmla="*/ 210 h 212"/>
                <a:gd name="T2" fmla="*/ 15 w 298"/>
                <a:gd name="T3" fmla="*/ 142 h 212"/>
                <a:gd name="T4" fmla="*/ 8 w 298"/>
                <a:gd name="T5" fmla="*/ 115 h 212"/>
                <a:gd name="T6" fmla="*/ 164 w 298"/>
                <a:gd name="T7" fmla="*/ 4 h 212"/>
                <a:gd name="T8" fmla="*/ 284 w 298"/>
                <a:gd name="T9" fmla="*/ 63 h 212"/>
                <a:gd name="T10" fmla="*/ 296 w 298"/>
                <a:gd name="T11" fmla="*/ 65 h 212"/>
                <a:gd name="T12" fmla="*/ 287 w 298"/>
                <a:gd name="T13" fmla="*/ 85 h 212"/>
                <a:gd name="T14" fmla="*/ 284 w 298"/>
                <a:gd name="T15" fmla="*/ 88 h 212"/>
                <a:gd name="T16" fmla="*/ 129 w 298"/>
                <a:gd name="T17" fmla="*/ 212 h 212"/>
                <a:gd name="T18" fmla="*/ 1 w 298"/>
                <a:gd name="T19" fmla="*/ 125 h 212"/>
                <a:gd name="T20" fmla="*/ 19 w 298"/>
                <a:gd name="T21" fmla="*/ 143 h 212"/>
                <a:gd name="T22" fmla="*/ 129 w 298"/>
                <a:gd name="T23" fmla="*/ 211 h 212"/>
                <a:gd name="T24" fmla="*/ 283 w 298"/>
                <a:gd name="T25" fmla="*/ 87 h 212"/>
                <a:gd name="T26" fmla="*/ 287 w 298"/>
                <a:gd name="T27" fmla="*/ 85 h 212"/>
                <a:gd name="T28" fmla="*/ 295 w 298"/>
                <a:gd name="T29" fmla="*/ 66 h 212"/>
                <a:gd name="T30" fmla="*/ 284 w 298"/>
                <a:gd name="T31" fmla="*/ 64 h 212"/>
                <a:gd name="T32" fmla="*/ 284 w 298"/>
                <a:gd name="T33" fmla="*/ 64 h 212"/>
                <a:gd name="T34" fmla="*/ 165 w 298"/>
                <a:gd name="T35" fmla="*/ 5 h 212"/>
                <a:gd name="T36" fmla="*/ 12 w 298"/>
                <a:gd name="T37" fmla="*/ 119 h 212"/>
                <a:gd name="T38" fmla="*/ 129 w 298"/>
                <a:gd name="T39" fmla="*/ 211 h 212"/>
                <a:gd name="T40" fmla="*/ 20 w 298"/>
                <a:gd name="T41" fmla="*/ 143 h 212"/>
                <a:gd name="T42" fmla="*/ 1 w 298"/>
                <a:gd name="T43" fmla="*/ 125 h 212"/>
                <a:gd name="T44" fmla="*/ 13 w 298"/>
                <a:gd name="T45" fmla="*/ 119 h 212"/>
                <a:gd name="T46" fmla="*/ 13 w 298"/>
                <a:gd name="T47" fmla="*/ 119 h 212"/>
                <a:gd name="T48" fmla="*/ 180 w 298"/>
                <a:gd name="T49" fmla="*/ 4 h 212"/>
                <a:gd name="T50" fmla="*/ 284 w 298"/>
                <a:gd name="T51" fmla="*/ 65 h 212"/>
                <a:gd name="T52" fmla="*/ 294 w 298"/>
                <a:gd name="T53" fmla="*/ 66 h 212"/>
                <a:gd name="T54" fmla="*/ 288 w 298"/>
                <a:gd name="T55" fmla="*/ 83 h 212"/>
                <a:gd name="T56" fmla="*/ 285 w 298"/>
                <a:gd name="T57" fmla="*/ 85 h 212"/>
                <a:gd name="T58" fmla="*/ 138 w 298"/>
                <a:gd name="T59" fmla="*/ 208 h 212"/>
                <a:gd name="T60" fmla="*/ 8 w 298"/>
                <a:gd name="T61" fmla="*/ 118 h 212"/>
                <a:gd name="T62" fmla="*/ 16 w 298"/>
                <a:gd name="T63" fmla="*/ 140 h 212"/>
                <a:gd name="T64" fmla="*/ 122 w 298"/>
                <a:gd name="T65" fmla="*/ 208 h 212"/>
                <a:gd name="T66" fmla="*/ 283 w 298"/>
                <a:gd name="T67" fmla="*/ 86 h 212"/>
                <a:gd name="T68" fmla="*/ 286 w 298"/>
                <a:gd name="T69" fmla="*/ 84 h 212"/>
                <a:gd name="T70" fmla="*/ 292 w 298"/>
                <a:gd name="T71" fmla="*/ 78 h 212"/>
                <a:gd name="T72" fmla="*/ 289 w 298"/>
                <a:gd name="T73" fmla="*/ 63 h 212"/>
                <a:gd name="T74" fmla="*/ 284 w 298"/>
                <a:gd name="T75" fmla="*/ 66 h 212"/>
                <a:gd name="T76" fmla="*/ 179 w 298"/>
                <a:gd name="T77" fmla="*/ 5 h 212"/>
                <a:gd name="T78" fmla="*/ 13 w 298"/>
                <a:gd name="T79" fmla="*/ 120 h 212"/>
                <a:gd name="T80" fmla="*/ 13 w 298"/>
                <a:gd name="T81" fmla="*/ 120 h 212"/>
                <a:gd name="T82" fmla="*/ 12 w 298"/>
                <a:gd name="T83" fmla="*/ 120 h 212"/>
                <a:gd name="T84" fmla="*/ 8 w 298"/>
                <a:gd name="T85" fmla="*/ 11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8" h="212">
                  <a:moveTo>
                    <a:pt x="129" y="212"/>
                  </a:moveTo>
                  <a:cubicBezTo>
                    <a:pt x="126" y="212"/>
                    <a:pt x="123" y="212"/>
                    <a:pt x="121" y="210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8" y="143"/>
                    <a:pt x="17" y="143"/>
                    <a:pt x="15" y="142"/>
                  </a:cubicBezTo>
                  <a:cubicBezTo>
                    <a:pt x="9" y="138"/>
                    <a:pt x="0" y="133"/>
                    <a:pt x="0" y="125"/>
                  </a:cubicBezTo>
                  <a:cubicBezTo>
                    <a:pt x="0" y="120"/>
                    <a:pt x="4" y="115"/>
                    <a:pt x="8" y="115"/>
                  </a:cubicBezTo>
                  <a:cubicBezTo>
                    <a:pt x="10" y="115"/>
                    <a:pt x="11" y="116"/>
                    <a:pt x="13" y="118"/>
                  </a:cubicBezTo>
                  <a:cubicBezTo>
                    <a:pt x="164" y="4"/>
                    <a:pt x="164" y="4"/>
                    <a:pt x="164" y="4"/>
                  </a:cubicBezTo>
                  <a:cubicBezTo>
                    <a:pt x="169" y="1"/>
                    <a:pt x="176" y="0"/>
                    <a:pt x="180" y="3"/>
                  </a:cubicBezTo>
                  <a:cubicBezTo>
                    <a:pt x="284" y="63"/>
                    <a:pt x="284" y="63"/>
                    <a:pt x="284" y="63"/>
                  </a:cubicBezTo>
                  <a:cubicBezTo>
                    <a:pt x="285" y="62"/>
                    <a:pt x="287" y="61"/>
                    <a:pt x="289" y="61"/>
                  </a:cubicBezTo>
                  <a:cubicBezTo>
                    <a:pt x="292" y="61"/>
                    <a:pt x="294" y="63"/>
                    <a:pt x="296" y="65"/>
                  </a:cubicBezTo>
                  <a:cubicBezTo>
                    <a:pt x="298" y="70"/>
                    <a:pt x="297" y="76"/>
                    <a:pt x="294" y="80"/>
                  </a:cubicBezTo>
                  <a:cubicBezTo>
                    <a:pt x="292" y="82"/>
                    <a:pt x="290" y="84"/>
                    <a:pt x="287" y="85"/>
                  </a:cubicBezTo>
                  <a:cubicBezTo>
                    <a:pt x="287" y="86"/>
                    <a:pt x="287" y="86"/>
                    <a:pt x="287" y="86"/>
                  </a:cubicBezTo>
                  <a:cubicBezTo>
                    <a:pt x="286" y="87"/>
                    <a:pt x="285" y="87"/>
                    <a:pt x="284" y="88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36" y="211"/>
                    <a:pt x="132" y="212"/>
                    <a:pt x="129" y="212"/>
                  </a:cubicBezTo>
                  <a:moveTo>
                    <a:pt x="8" y="116"/>
                  </a:moveTo>
                  <a:cubicBezTo>
                    <a:pt x="4" y="116"/>
                    <a:pt x="1" y="120"/>
                    <a:pt x="1" y="125"/>
                  </a:cubicBezTo>
                  <a:cubicBezTo>
                    <a:pt x="1" y="132"/>
                    <a:pt x="10" y="137"/>
                    <a:pt x="16" y="141"/>
                  </a:cubicBezTo>
                  <a:cubicBezTo>
                    <a:pt x="17" y="142"/>
                    <a:pt x="18" y="143"/>
                    <a:pt x="19" y="143"/>
                  </a:cubicBezTo>
                  <a:cubicBezTo>
                    <a:pt x="121" y="209"/>
                    <a:pt x="121" y="209"/>
                    <a:pt x="121" y="209"/>
                  </a:cubicBezTo>
                  <a:cubicBezTo>
                    <a:pt x="123" y="211"/>
                    <a:pt x="126" y="211"/>
                    <a:pt x="129" y="211"/>
                  </a:cubicBezTo>
                  <a:cubicBezTo>
                    <a:pt x="132" y="211"/>
                    <a:pt x="136" y="210"/>
                    <a:pt x="138" y="208"/>
                  </a:cubicBezTo>
                  <a:cubicBezTo>
                    <a:pt x="283" y="87"/>
                    <a:pt x="283" y="87"/>
                    <a:pt x="283" y="87"/>
                  </a:cubicBezTo>
                  <a:cubicBezTo>
                    <a:pt x="284" y="86"/>
                    <a:pt x="285" y="86"/>
                    <a:pt x="286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9" y="83"/>
                    <a:pt x="292" y="81"/>
                    <a:pt x="293" y="79"/>
                  </a:cubicBezTo>
                  <a:cubicBezTo>
                    <a:pt x="296" y="76"/>
                    <a:pt x="297" y="70"/>
                    <a:pt x="295" y="66"/>
                  </a:cubicBezTo>
                  <a:cubicBezTo>
                    <a:pt x="293" y="63"/>
                    <a:pt x="291" y="62"/>
                    <a:pt x="289" y="62"/>
                  </a:cubicBezTo>
                  <a:cubicBezTo>
                    <a:pt x="287" y="62"/>
                    <a:pt x="285" y="63"/>
                    <a:pt x="284" y="64"/>
                  </a:cubicBezTo>
                  <a:cubicBezTo>
                    <a:pt x="284" y="65"/>
                    <a:pt x="284" y="65"/>
                    <a:pt x="284" y="65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76" y="2"/>
                    <a:pt x="169" y="2"/>
                    <a:pt x="165" y="5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1" y="117"/>
                    <a:pt x="9" y="116"/>
                    <a:pt x="8" y="116"/>
                  </a:cubicBezTo>
                  <a:moveTo>
                    <a:pt x="129" y="211"/>
                  </a:moveTo>
                  <a:cubicBezTo>
                    <a:pt x="126" y="211"/>
                    <a:pt x="124" y="210"/>
                    <a:pt x="121" y="209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19" y="142"/>
                    <a:pt x="17" y="141"/>
                    <a:pt x="16" y="141"/>
                  </a:cubicBezTo>
                  <a:cubicBezTo>
                    <a:pt x="10" y="137"/>
                    <a:pt x="1" y="132"/>
                    <a:pt x="1" y="125"/>
                  </a:cubicBezTo>
                  <a:cubicBezTo>
                    <a:pt x="1" y="120"/>
                    <a:pt x="4" y="117"/>
                    <a:pt x="8" y="117"/>
                  </a:cubicBezTo>
                  <a:cubicBezTo>
                    <a:pt x="10" y="117"/>
                    <a:pt x="11" y="118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9" y="2"/>
                    <a:pt x="176" y="2"/>
                    <a:pt x="180" y="4"/>
                  </a:cubicBezTo>
                  <a:cubicBezTo>
                    <a:pt x="284" y="65"/>
                    <a:pt x="284" y="65"/>
                    <a:pt x="284" y="65"/>
                  </a:cubicBezTo>
                  <a:cubicBezTo>
                    <a:pt x="284" y="65"/>
                    <a:pt x="284" y="65"/>
                    <a:pt x="284" y="65"/>
                  </a:cubicBezTo>
                  <a:cubicBezTo>
                    <a:pt x="285" y="63"/>
                    <a:pt x="287" y="62"/>
                    <a:pt x="289" y="62"/>
                  </a:cubicBezTo>
                  <a:cubicBezTo>
                    <a:pt x="291" y="62"/>
                    <a:pt x="293" y="64"/>
                    <a:pt x="294" y="66"/>
                  </a:cubicBezTo>
                  <a:cubicBezTo>
                    <a:pt x="296" y="70"/>
                    <a:pt x="295" y="76"/>
                    <a:pt x="293" y="79"/>
                  </a:cubicBezTo>
                  <a:cubicBezTo>
                    <a:pt x="292" y="80"/>
                    <a:pt x="290" y="82"/>
                    <a:pt x="288" y="83"/>
                  </a:cubicBezTo>
                  <a:cubicBezTo>
                    <a:pt x="288" y="84"/>
                    <a:pt x="287" y="84"/>
                    <a:pt x="287" y="84"/>
                  </a:cubicBezTo>
                  <a:cubicBezTo>
                    <a:pt x="286" y="85"/>
                    <a:pt x="286" y="85"/>
                    <a:pt x="285" y="85"/>
                  </a:cubicBezTo>
                  <a:cubicBezTo>
                    <a:pt x="285" y="86"/>
                    <a:pt x="284" y="86"/>
                    <a:pt x="283" y="87"/>
                  </a:cubicBezTo>
                  <a:cubicBezTo>
                    <a:pt x="138" y="208"/>
                    <a:pt x="138" y="208"/>
                    <a:pt x="138" y="208"/>
                  </a:cubicBezTo>
                  <a:cubicBezTo>
                    <a:pt x="135" y="210"/>
                    <a:pt x="132" y="211"/>
                    <a:pt x="129" y="211"/>
                  </a:cubicBezTo>
                  <a:moveTo>
                    <a:pt x="8" y="118"/>
                  </a:moveTo>
                  <a:cubicBezTo>
                    <a:pt x="5" y="118"/>
                    <a:pt x="2" y="121"/>
                    <a:pt x="2" y="125"/>
                  </a:cubicBezTo>
                  <a:cubicBezTo>
                    <a:pt x="2" y="131"/>
                    <a:pt x="11" y="136"/>
                    <a:pt x="16" y="140"/>
                  </a:cubicBezTo>
                  <a:cubicBezTo>
                    <a:pt x="18" y="141"/>
                    <a:pt x="19" y="141"/>
                    <a:pt x="20" y="142"/>
                  </a:cubicBezTo>
                  <a:cubicBezTo>
                    <a:pt x="122" y="208"/>
                    <a:pt x="122" y="208"/>
                    <a:pt x="122" y="208"/>
                  </a:cubicBezTo>
                  <a:cubicBezTo>
                    <a:pt x="126" y="211"/>
                    <a:pt x="133" y="211"/>
                    <a:pt x="137" y="207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3" y="86"/>
                    <a:pt x="284" y="85"/>
                    <a:pt x="285" y="85"/>
                  </a:cubicBezTo>
                  <a:cubicBezTo>
                    <a:pt x="285" y="84"/>
                    <a:pt x="285" y="84"/>
                    <a:pt x="286" y="84"/>
                  </a:cubicBezTo>
                  <a:cubicBezTo>
                    <a:pt x="286" y="83"/>
                    <a:pt x="287" y="83"/>
                    <a:pt x="287" y="83"/>
                  </a:cubicBezTo>
                  <a:cubicBezTo>
                    <a:pt x="289" y="81"/>
                    <a:pt x="291" y="80"/>
                    <a:pt x="292" y="78"/>
                  </a:cubicBezTo>
                  <a:cubicBezTo>
                    <a:pt x="294" y="76"/>
                    <a:pt x="295" y="70"/>
                    <a:pt x="294" y="66"/>
                  </a:cubicBezTo>
                  <a:cubicBezTo>
                    <a:pt x="292" y="64"/>
                    <a:pt x="291" y="63"/>
                    <a:pt x="289" y="63"/>
                  </a:cubicBezTo>
                  <a:cubicBezTo>
                    <a:pt x="287" y="63"/>
                    <a:pt x="286" y="64"/>
                    <a:pt x="285" y="66"/>
                  </a:cubicBezTo>
                  <a:cubicBezTo>
                    <a:pt x="284" y="66"/>
                    <a:pt x="284" y="66"/>
                    <a:pt x="284" y="66"/>
                  </a:cubicBezTo>
                  <a:cubicBezTo>
                    <a:pt x="283" y="66"/>
                    <a:pt x="283" y="66"/>
                    <a:pt x="283" y="66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3"/>
                    <a:pt x="169" y="3"/>
                    <a:pt x="166" y="6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1" y="118"/>
                    <a:pt x="9" y="118"/>
                    <a:pt x="8" y="118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208213" y="2717800"/>
              <a:ext cx="1074738" cy="765175"/>
            </a:xfrm>
            <a:custGeom>
              <a:avLst/>
              <a:gdLst>
                <a:gd name="T0" fmla="*/ 129 w 298"/>
                <a:gd name="T1" fmla="*/ 213 h 213"/>
                <a:gd name="T2" fmla="*/ 120 w 298"/>
                <a:gd name="T3" fmla="*/ 211 h 213"/>
                <a:gd name="T4" fmla="*/ 19 w 298"/>
                <a:gd name="T5" fmla="*/ 144 h 213"/>
                <a:gd name="T6" fmla="*/ 15 w 298"/>
                <a:gd name="T7" fmla="*/ 142 h 213"/>
                <a:gd name="T8" fmla="*/ 0 w 298"/>
                <a:gd name="T9" fmla="*/ 125 h 213"/>
                <a:gd name="T10" fmla="*/ 8 w 298"/>
                <a:gd name="T11" fmla="*/ 115 h 213"/>
                <a:gd name="T12" fmla="*/ 13 w 298"/>
                <a:gd name="T13" fmla="*/ 117 h 213"/>
                <a:gd name="T14" fmla="*/ 164 w 298"/>
                <a:gd name="T15" fmla="*/ 4 h 213"/>
                <a:gd name="T16" fmla="*/ 181 w 298"/>
                <a:gd name="T17" fmla="*/ 3 h 213"/>
                <a:gd name="T18" fmla="*/ 284 w 298"/>
                <a:gd name="T19" fmla="*/ 63 h 213"/>
                <a:gd name="T20" fmla="*/ 289 w 298"/>
                <a:gd name="T21" fmla="*/ 61 h 213"/>
                <a:gd name="T22" fmla="*/ 296 w 298"/>
                <a:gd name="T23" fmla="*/ 65 h 213"/>
                <a:gd name="T24" fmla="*/ 294 w 298"/>
                <a:gd name="T25" fmla="*/ 80 h 213"/>
                <a:gd name="T26" fmla="*/ 288 w 298"/>
                <a:gd name="T27" fmla="*/ 86 h 213"/>
                <a:gd name="T28" fmla="*/ 287 w 298"/>
                <a:gd name="T29" fmla="*/ 86 h 213"/>
                <a:gd name="T30" fmla="*/ 284 w 298"/>
                <a:gd name="T31" fmla="*/ 88 h 213"/>
                <a:gd name="T32" fmla="*/ 139 w 298"/>
                <a:gd name="T33" fmla="*/ 209 h 213"/>
                <a:gd name="T34" fmla="*/ 129 w 298"/>
                <a:gd name="T35" fmla="*/ 213 h 213"/>
                <a:gd name="T36" fmla="*/ 8 w 298"/>
                <a:gd name="T37" fmla="*/ 118 h 213"/>
                <a:gd name="T38" fmla="*/ 3 w 298"/>
                <a:gd name="T39" fmla="*/ 125 h 213"/>
                <a:gd name="T40" fmla="*/ 17 w 298"/>
                <a:gd name="T41" fmla="*/ 139 h 213"/>
                <a:gd name="T42" fmla="*/ 21 w 298"/>
                <a:gd name="T43" fmla="*/ 142 h 213"/>
                <a:gd name="T44" fmla="*/ 122 w 298"/>
                <a:gd name="T45" fmla="*/ 208 h 213"/>
                <a:gd name="T46" fmla="*/ 137 w 298"/>
                <a:gd name="T47" fmla="*/ 207 h 213"/>
                <a:gd name="T48" fmla="*/ 282 w 298"/>
                <a:gd name="T49" fmla="*/ 86 h 213"/>
                <a:gd name="T50" fmla="*/ 284 w 298"/>
                <a:gd name="T51" fmla="*/ 84 h 213"/>
                <a:gd name="T52" fmla="*/ 286 w 298"/>
                <a:gd name="T53" fmla="*/ 83 h 213"/>
                <a:gd name="T54" fmla="*/ 287 w 298"/>
                <a:gd name="T55" fmla="*/ 82 h 213"/>
                <a:gd name="T56" fmla="*/ 292 w 298"/>
                <a:gd name="T57" fmla="*/ 78 h 213"/>
                <a:gd name="T58" fmla="*/ 293 w 298"/>
                <a:gd name="T59" fmla="*/ 67 h 213"/>
                <a:gd name="T60" fmla="*/ 289 w 298"/>
                <a:gd name="T61" fmla="*/ 64 h 213"/>
                <a:gd name="T62" fmla="*/ 285 w 298"/>
                <a:gd name="T63" fmla="*/ 66 h 213"/>
                <a:gd name="T64" fmla="*/ 284 w 298"/>
                <a:gd name="T65" fmla="*/ 67 h 213"/>
                <a:gd name="T66" fmla="*/ 283 w 298"/>
                <a:gd name="T67" fmla="*/ 66 h 213"/>
                <a:gd name="T68" fmla="*/ 179 w 298"/>
                <a:gd name="T69" fmla="*/ 6 h 213"/>
                <a:gd name="T70" fmla="*/ 166 w 298"/>
                <a:gd name="T71" fmla="*/ 6 h 213"/>
                <a:gd name="T72" fmla="*/ 13 w 298"/>
                <a:gd name="T73" fmla="*/ 121 h 213"/>
                <a:gd name="T74" fmla="*/ 13 w 298"/>
                <a:gd name="T75" fmla="*/ 121 h 213"/>
                <a:gd name="T76" fmla="*/ 13 w 298"/>
                <a:gd name="T77" fmla="*/ 121 h 213"/>
                <a:gd name="T78" fmla="*/ 12 w 298"/>
                <a:gd name="T79" fmla="*/ 121 h 213"/>
                <a:gd name="T80" fmla="*/ 12 w 298"/>
                <a:gd name="T81" fmla="*/ 121 h 213"/>
                <a:gd name="T82" fmla="*/ 12 w 298"/>
                <a:gd name="T83" fmla="*/ 121 h 213"/>
                <a:gd name="T84" fmla="*/ 11 w 298"/>
                <a:gd name="T85" fmla="*/ 120 h 213"/>
                <a:gd name="T86" fmla="*/ 8 w 298"/>
                <a:gd name="T87" fmla="*/ 11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8" h="213">
                  <a:moveTo>
                    <a:pt x="129" y="213"/>
                  </a:moveTo>
                  <a:cubicBezTo>
                    <a:pt x="126" y="213"/>
                    <a:pt x="123" y="212"/>
                    <a:pt x="120" y="211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8" y="144"/>
                    <a:pt x="17" y="143"/>
                    <a:pt x="15" y="142"/>
                  </a:cubicBezTo>
                  <a:cubicBezTo>
                    <a:pt x="9" y="139"/>
                    <a:pt x="0" y="133"/>
                    <a:pt x="0" y="125"/>
                  </a:cubicBezTo>
                  <a:cubicBezTo>
                    <a:pt x="0" y="119"/>
                    <a:pt x="3" y="115"/>
                    <a:pt x="8" y="115"/>
                  </a:cubicBezTo>
                  <a:cubicBezTo>
                    <a:pt x="10" y="115"/>
                    <a:pt x="11" y="116"/>
                    <a:pt x="13" y="117"/>
                  </a:cubicBezTo>
                  <a:cubicBezTo>
                    <a:pt x="164" y="4"/>
                    <a:pt x="164" y="4"/>
                    <a:pt x="164" y="4"/>
                  </a:cubicBezTo>
                  <a:cubicBezTo>
                    <a:pt x="168" y="0"/>
                    <a:pt x="176" y="0"/>
                    <a:pt x="181" y="3"/>
                  </a:cubicBezTo>
                  <a:cubicBezTo>
                    <a:pt x="284" y="63"/>
                    <a:pt x="284" y="63"/>
                    <a:pt x="284" y="63"/>
                  </a:cubicBezTo>
                  <a:cubicBezTo>
                    <a:pt x="285" y="61"/>
                    <a:pt x="287" y="61"/>
                    <a:pt x="289" y="61"/>
                  </a:cubicBezTo>
                  <a:cubicBezTo>
                    <a:pt x="292" y="61"/>
                    <a:pt x="295" y="62"/>
                    <a:pt x="296" y="65"/>
                  </a:cubicBezTo>
                  <a:cubicBezTo>
                    <a:pt x="298" y="70"/>
                    <a:pt x="297" y="76"/>
                    <a:pt x="294" y="80"/>
                  </a:cubicBezTo>
                  <a:cubicBezTo>
                    <a:pt x="293" y="82"/>
                    <a:pt x="290" y="84"/>
                    <a:pt x="288" y="86"/>
                  </a:cubicBezTo>
                  <a:cubicBezTo>
                    <a:pt x="287" y="86"/>
                    <a:pt x="287" y="86"/>
                    <a:pt x="287" y="86"/>
                  </a:cubicBezTo>
                  <a:cubicBezTo>
                    <a:pt x="286" y="87"/>
                    <a:pt x="285" y="88"/>
                    <a:pt x="284" y="88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36" y="212"/>
                    <a:pt x="133" y="213"/>
                    <a:pt x="129" y="213"/>
                  </a:cubicBezTo>
                  <a:moveTo>
                    <a:pt x="8" y="118"/>
                  </a:moveTo>
                  <a:cubicBezTo>
                    <a:pt x="5" y="118"/>
                    <a:pt x="3" y="121"/>
                    <a:pt x="3" y="125"/>
                  </a:cubicBezTo>
                  <a:cubicBezTo>
                    <a:pt x="3" y="131"/>
                    <a:pt x="11" y="136"/>
                    <a:pt x="17" y="139"/>
                  </a:cubicBezTo>
                  <a:cubicBezTo>
                    <a:pt x="18" y="140"/>
                    <a:pt x="19" y="141"/>
                    <a:pt x="21" y="142"/>
                  </a:cubicBezTo>
                  <a:cubicBezTo>
                    <a:pt x="122" y="208"/>
                    <a:pt x="122" y="208"/>
                    <a:pt x="122" y="208"/>
                  </a:cubicBezTo>
                  <a:cubicBezTo>
                    <a:pt x="126" y="211"/>
                    <a:pt x="133" y="210"/>
                    <a:pt x="137" y="207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83" y="85"/>
                    <a:pt x="284" y="85"/>
                    <a:pt x="284" y="84"/>
                  </a:cubicBezTo>
                  <a:cubicBezTo>
                    <a:pt x="285" y="84"/>
                    <a:pt x="285" y="84"/>
                    <a:pt x="286" y="83"/>
                  </a:cubicBezTo>
                  <a:cubicBezTo>
                    <a:pt x="286" y="83"/>
                    <a:pt x="287" y="83"/>
                    <a:pt x="287" y="82"/>
                  </a:cubicBezTo>
                  <a:cubicBezTo>
                    <a:pt x="289" y="81"/>
                    <a:pt x="291" y="79"/>
                    <a:pt x="292" y="78"/>
                  </a:cubicBezTo>
                  <a:cubicBezTo>
                    <a:pt x="294" y="75"/>
                    <a:pt x="295" y="70"/>
                    <a:pt x="293" y="67"/>
                  </a:cubicBezTo>
                  <a:cubicBezTo>
                    <a:pt x="292" y="65"/>
                    <a:pt x="291" y="64"/>
                    <a:pt x="289" y="64"/>
                  </a:cubicBezTo>
                  <a:cubicBezTo>
                    <a:pt x="287" y="64"/>
                    <a:pt x="286" y="65"/>
                    <a:pt x="285" y="66"/>
                  </a:cubicBezTo>
                  <a:cubicBezTo>
                    <a:pt x="285" y="66"/>
                    <a:pt x="285" y="66"/>
                    <a:pt x="284" y="67"/>
                  </a:cubicBezTo>
                  <a:cubicBezTo>
                    <a:pt x="283" y="66"/>
                    <a:pt x="283" y="66"/>
                    <a:pt x="283" y="6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5" y="3"/>
                    <a:pt x="169" y="4"/>
                    <a:pt x="166" y="6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0" y="119"/>
                    <a:pt x="9" y="118"/>
                    <a:pt x="8" y="118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2205038" y="2714625"/>
              <a:ext cx="1081088" cy="768350"/>
            </a:xfrm>
            <a:custGeom>
              <a:avLst/>
              <a:gdLst>
                <a:gd name="T0" fmla="*/ 121 w 300"/>
                <a:gd name="T1" fmla="*/ 212 h 214"/>
                <a:gd name="T2" fmla="*/ 16 w 300"/>
                <a:gd name="T3" fmla="*/ 144 h 214"/>
                <a:gd name="T4" fmla="*/ 9 w 300"/>
                <a:gd name="T5" fmla="*/ 115 h 214"/>
                <a:gd name="T6" fmla="*/ 165 w 300"/>
                <a:gd name="T7" fmla="*/ 4 h 214"/>
                <a:gd name="T8" fmla="*/ 285 w 300"/>
                <a:gd name="T9" fmla="*/ 63 h 214"/>
                <a:gd name="T10" fmla="*/ 298 w 300"/>
                <a:gd name="T11" fmla="*/ 66 h 214"/>
                <a:gd name="T12" fmla="*/ 289 w 300"/>
                <a:gd name="T13" fmla="*/ 87 h 214"/>
                <a:gd name="T14" fmla="*/ 286 w 300"/>
                <a:gd name="T15" fmla="*/ 90 h 214"/>
                <a:gd name="T16" fmla="*/ 130 w 300"/>
                <a:gd name="T17" fmla="*/ 214 h 214"/>
                <a:gd name="T18" fmla="*/ 1 w 300"/>
                <a:gd name="T19" fmla="*/ 126 h 214"/>
                <a:gd name="T20" fmla="*/ 20 w 300"/>
                <a:gd name="T21" fmla="*/ 145 h 214"/>
                <a:gd name="T22" fmla="*/ 130 w 300"/>
                <a:gd name="T23" fmla="*/ 213 h 214"/>
                <a:gd name="T24" fmla="*/ 285 w 300"/>
                <a:gd name="T25" fmla="*/ 89 h 214"/>
                <a:gd name="T26" fmla="*/ 288 w 300"/>
                <a:gd name="T27" fmla="*/ 86 h 214"/>
                <a:gd name="T28" fmla="*/ 297 w 300"/>
                <a:gd name="T29" fmla="*/ 66 h 214"/>
                <a:gd name="T30" fmla="*/ 285 w 300"/>
                <a:gd name="T31" fmla="*/ 64 h 214"/>
                <a:gd name="T32" fmla="*/ 284 w 300"/>
                <a:gd name="T33" fmla="*/ 64 h 214"/>
                <a:gd name="T34" fmla="*/ 165 w 300"/>
                <a:gd name="T35" fmla="*/ 5 h 214"/>
                <a:gd name="T36" fmla="*/ 14 w 300"/>
                <a:gd name="T37" fmla="*/ 118 h 214"/>
                <a:gd name="T38" fmla="*/ 130 w 300"/>
                <a:gd name="T39" fmla="*/ 211 h 214"/>
                <a:gd name="T40" fmla="*/ 21 w 300"/>
                <a:gd name="T41" fmla="*/ 143 h 214"/>
                <a:gd name="T42" fmla="*/ 3 w 300"/>
                <a:gd name="T43" fmla="*/ 126 h 214"/>
                <a:gd name="T44" fmla="*/ 13 w 300"/>
                <a:gd name="T45" fmla="*/ 121 h 214"/>
                <a:gd name="T46" fmla="*/ 13 w 300"/>
                <a:gd name="T47" fmla="*/ 121 h 214"/>
                <a:gd name="T48" fmla="*/ 14 w 300"/>
                <a:gd name="T49" fmla="*/ 121 h 214"/>
                <a:gd name="T50" fmla="*/ 14 w 300"/>
                <a:gd name="T51" fmla="*/ 121 h 214"/>
                <a:gd name="T52" fmla="*/ 180 w 300"/>
                <a:gd name="T53" fmla="*/ 6 h 214"/>
                <a:gd name="T54" fmla="*/ 285 w 300"/>
                <a:gd name="T55" fmla="*/ 67 h 214"/>
                <a:gd name="T56" fmla="*/ 286 w 300"/>
                <a:gd name="T57" fmla="*/ 67 h 214"/>
                <a:gd name="T58" fmla="*/ 295 w 300"/>
                <a:gd name="T59" fmla="*/ 67 h 214"/>
                <a:gd name="T60" fmla="*/ 288 w 300"/>
                <a:gd name="T61" fmla="*/ 84 h 214"/>
                <a:gd name="T62" fmla="*/ 286 w 300"/>
                <a:gd name="T63" fmla="*/ 86 h 214"/>
                <a:gd name="T64" fmla="*/ 138 w 300"/>
                <a:gd name="T65" fmla="*/ 208 h 214"/>
                <a:gd name="T66" fmla="*/ 9 w 300"/>
                <a:gd name="T67" fmla="*/ 120 h 214"/>
                <a:gd name="T68" fmla="*/ 18 w 300"/>
                <a:gd name="T69" fmla="*/ 140 h 214"/>
                <a:gd name="T70" fmla="*/ 123 w 300"/>
                <a:gd name="T71" fmla="*/ 208 h 214"/>
                <a:gd name="T72" fmla="*/ 283 w 300"/>
                <a:gd name="T73" fmla="*/ 86 h 214"/>
                <a:gd name="T74" fmla="*/ 286 w 300"/>
                <a:gd name="T75" fmla="*/ 84 h 214"/>
                <a:gd name="T76" fmla="*/ 292 w 300"/>
                <a:gd name="T77" fmla="*/ 79 h 214"/>
                <a:gd name="T78" fmla="*/ 290 w 300"/>
                <a:gd name="T79" fmla="*/ 65 h 214"/>
                <a:gd name="T80" fmla="*/ 285 w 300"/>
                <a:gd name="T81" fmla="*/ 68 h 214"/>
                <a:gd name="T82" fmla="*/ 180 w 300"/>
                <a:gd name="T83" fmla="*/ 7 h 214"/>
                <a:gd name="T84" fmla="*/ 15 w 300"/>
                <a:gd name="T85" fmla="*/ 122 h 214"/>
                <a:gd name="T86" fmla="*/ 14 w 300"/>
                <a:gd name="T87" fmla="*/ 122 h 214"/>
                <a:gd name="T88" fmla="*/ 13 w 300"/>
                <a:gd name="T89" fmla="*/ 122 h 214"/>
                <a:gd name="T90" fmla="*/ 9 w 300"/>
                <a:gd name="T91" fmla="*/ 12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0" h="214">
                  <a:moveTo>
                    <a:pt x="130" y="214"/>
                  </a:moveTo>
                  <a:cubicBezTo>
                    <a:pt x="127" y="214"/>
                    <a:pt x="124" y="214"/>
                    <a:pt x="121" y="212"/>
                  </a:cubicBezTo>
                  <a:cubicBezTo>
                    <a:pt x="19" y="146"/>
                    <a:pt x="19" y="146"/>
                    <a:pt x="19" y="146"/>
                  </a:cubicBezTo>
                  <a:cubicBezTo>
                    <a:pt x="19" y="145"/>
                    <a:pt x="17" y="145"/>
                    <a:pt x="16" y="144"/>
                  </a:cubicBezTo>
                  <a:cubicBezTo>
                    <a:pt x="10" y="140"/>
                    <a:pt x="0" y="134"/>
                    <a:pt x="0" y="126"/>
                  </a:cubicBezTo>
                  <a:cubicBezTo>
                    <a:pt x="0" y="120"/>
                    <a:pt x="4" y="115"/>
                    <a:pt x="9" y="115"/>
                  </a:cubicBezTo>
                  <a:cubicBezTo>
                    <a:pt x="11" y="115"/>
                    <a:pt x="12" y="116"/>
                    <a:pt x="14" y="117"/>
                  </a:cubicBezTo>
                  <a:cubicBezTo>
                    <a:pt x="165" y="4"/>
                    <a:pt x="165" y="4"/>
                    <a:pt x="165" y="4"/>
                  </a:cubicBezTo>
                  <a:cubicBezTo>
                    <a:pt x="169" y="1"/>
                    <a:pt x="177" y="0"/>
                    <a:pt x="182" y="3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6" y="62"/>
                    <a:pt x="288" y="61"/>
                    <a:pt x="290" y="61"/>
                  </a:cubicBezTo>
                  <a:cubicBezTo>
                    <a:pt x="293" y="61"/>
                    <a:pt x="296" y="63"/>
                    <a:pt x="298" y="66"/>
                  </a:cubicBezTo>
                  <a:cubicBezTo>
                    <a:pt x="300" y="70"/>
                    <a:pt x="299" y="77"/>
                    <a:pt x="296" y="81"/>
                  </a:cubicBezTo>
                  <a:cubicBezTo>
                    <a:pt x="294" y="83"/>
                    <a:pt x="291" y="85"/>
                    <a:pt x="289" y="87"/>
                  </a:cubicBezTo>
                  <a:cubicBezTo>
                    <a:pt x="288" y="88"/>
                    <a:pt x="288" y="88"/>
                    <a:pt x="288" y="88"/>
                  </a:cubicBezTo>
                  <a:cubicBezTo>
                    <a:pt x="287" y="89"/>
                    <a:pt x="286" y="89"/>
                    <a:pt x="286" y="90"/>
                  </a:cubicBezTo>
                  <a:cubicBezTo>
                    <a:pt x="140" y="211"/>
                    <a:pt x="140" y="211"/>
                    <a:pt x="140" y="211"/>
                  </a:cubicBezTo>
                  <a:cubicBezTo>
                    <a:pt x="138" y="213"/>
                    <a:pt x="134" y="214"/>
                    <a:pt x="130" y="214"/>
                  </a:cubicBezTo>
                  <a:moveTo>
                    <a:pt x="9" y="116"/>
                  </a:moveTo>
                  <a:cubicBezTo>
                    <a:pt x="5" y="116"/>
                    <a:pt x="1" y="121"/>
                    <a:pt x="1" y="126"/>
                  </a:cubicBezTo>
                  <a:cubicBezTo>
                    <a:pt x="1" y="134"/>
                    <a:pt x="10" y="139"/>
                    <a:pt x="16" y="143"/>
                  </a:cubicBezTo>
                  <a:cubicBezTo>
                    <a:pt x="18" y="144"/>
                    <a:pt x="19" y="144"/>
                    <a:pt x="20" y="145"/>
                  </a:cubicBezTo>
                  <a:cubicBezTo>
                    <a:pt x="122" y="211"/>
                    <a:pt x="122" y="211"/>
                    <a:pt x="122" y="211"/>
                  </a:cubicBezTo>
                  <a:cubicBezTo>
                    <a:pt x="124" y="213"/>
                    <a:pt x="127" y="213"/>
                    <a:pt x="130" y="213"/>
                  </a:cubicBezTo>
                  <a:cubicBezTo>
                    <a:pt x="133" y="213"/>
                    <a:pt x="137" y="212"/>
                    <a:pt x="140" y="210"/>
                  </a:cubicBezTo>
                  <a:cubicBezTo>
                    <a:pt x="285" y="89"/>
                    <a:pt x="285" y="89"/>
                    <a:pt x="285" y="89"/>
                  </a:cubicBezTo>
                  <a:cubicBezTo>
                    <a:pt x="286" y="88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6"/>
                  </a:cubicBezTo>
                  <a:cubicBezTo>
                    <a:pt x="291" y="85"/>
                    <a:pt x="293" y="83"/>
                    <a:pt x="295" y="81"/>
                  </a:cubicBezTo>
                  <a:cubicBezTo>
                    <a:pt x="298" y="77"/>
                    <a:pt x="299" y="71"/>
                    <a:pt x="297" y="66"/>
                  </a:cubicBezTo>
                  <a:cubicBezTo>
                    <a:pt x="295" y="64"/>
                    <a:pt x="293" y="62"/>
                    <a:pt x="290" y="62"/>
                  </a:cubicBezTo>
                  <a:cubicBezTo>
                    <a:pt x="288" y="62"/>
                    <a:pt x="286" y="63"/>
                    <a:pt x="285" y="64"/>
                  </a:cubicBezTo>
                  <a:cubicBezTo>
                    <a:pt x="285" y="64"/>
                    <a:pt x="285" y="64"/>
                    <a:pt x="285" y="64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77" y="2"/>
                    <a:pt x="170" y="2"/>
                    <a:pt x="165" y="5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2" y="117"/>
                    <a:pt x="11" y="116"/>
                    <a:pt x="9" y="116"/>
                  </a:cubicBezTo>
                  <a:moveTo>
                    <a:pt x="130" y="211"/>
                  </a:moveTo>
                  <a:cubicBezTo>
                    <a:pt x="127" y="211"/>
                    <a:pt x="125" y="211"/>
                    <a:pt x="123" y="209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0" y="142"/>
                    <a:pt x="19" y="142"/>
                    <a:pt x="17" y="141"/>
                  </a:cubicBezTo>
                  <a:cubicBezTo>
                    <a:pt x="12" y="137"/>
                    <a:pt x="3" y="132"/>
                    <a:pt x="3" y="126"/>
                  </a:cubicBezTo>
                  <a:cubicBezTo>
                    <a:pt x="3" y="122"/>
                    <a:pt x="6" y="119"/>
                    <a:pt x="9" y="119"/>
                  </a:cubicBezTo>
                  <a:cubicBezTo>
                    <a:pt x="10" y="119"/>
                    <a:pt x="12" y="119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70" y="4"/>
                    <a:pt x="177" y="4"/>
                    <a:pt x="180" y="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5"/>
                    <a:pt x="288" y="64"/>
                    <a:pt x="290" y="64"/>
                  </a:cubicBezTo>
                  <a:cubicBezTo>
                    <a:pt x="292" y="64"/>
                    <a:pt x="293" y="65"/>
                    <a:pt x="295" y="67"/>
                  </a:cubicBezTo>
                  <a:cubicBezTo>
                    <a:pt x="296" y="71"/>
                    <a:pt x="295" y="77"/>
                    <a:pt x="293" y="79"/>
                  </a:cubicBezTo>
                  <a:cubicBezTo>
                    <a:pt x="292" y="81"/>
                    <a:pt x="290" y="82"/>
                    <a:pt x="288" y="84"/>
                  </a:cubicBezTo>
                  <a:cubicBezTo>
                    <a:pt x="288" y="84"/>
                    <a:pt x="287" y="84"/>
                    <a:pt x="287" y="85"/>
                  </a:cubicBezTo>
                  <a:cubicBezTo>
                    <a:pt x="286" y="85"/>
                    <a:pt x="286" y="85"/>
                    <a:pt x="286" y="86"/>
                  </a:cubicBezTo>
                  <a:cubicBezTo>
                    <a:pt x="285" y="86"/>
                    <a:pt x="284" y="87"/>
                    <a:pt x="284" y="87"/>
                  </a:cubicBezTo>
                  <a:cubicBezTo>
                    <a:pt x="138" y="208"/>
                    <a:pt x="138" y="208"/>
                    <a:pt x="138" y="208"/>
                  </a:cubicBezTo>
                  <a:cubicBezTo>
                    <a:pt x="136" y="210"/>
                    <a:pt x="133" y="211"/>
                    <a:pt x="130" y="211"/>
                  </a:cubicBezTo>
                  <a:moveTo>
                    <a:pt x="9" y="120"/>
                  </a:moveTo>
                  <a:cubicBezTo>
                    <a:pt x="6" y="120"/>
                    <a:pt x="4" y="122"/>
                    <a:pt x="4" y="126"/>
                  </a:cubicBezTo>
                  <a:cubicBezTo>
                    <a:pt x="4" y="132"/>
                    <a:pt x="12" y="137"/>
                    <a:pt x="18" y="140"/>
                  </a:cubicBezTo>
                  <a:cubicBezTo>
                    <a:pt x="19" y="141"/>
                    <a:pt x="21" y="141"/>
                    <a:pt x="22" y="142"/>
                  </a:cubicBezTo>
                  <a:cubicBezTo>
                    <a:pt x="123" y="208"/>
                    <a:pt x="123" y="208"/>
                    <a:pt x="123" y="208"/>
                  </a:cubicBezTo>
                  <a:cubicBezTo>
                    <a:pt x="128" y="211"/>
                    <a:pt x="134" y="211"/>
                    <a:pt x="138" y="207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4" y="86"/>
                    <a:pt x="284" y="85"/>
                    <a:pt x="285" y="85"/>
                  </a:cubicBezTo>
                  <a:cubicBezTo>
                    <a:pt x="285" y="84"/>
                    <a:pt x="286" y="84"/>
                    <a:pt x="286" y="84"/>
                  </a:cubicBezTo>
                  <a:cubicBezTo>
                    <a:pt x="287" y="84"/>
                    <a:pt x="287" y="83"/>
                    <a:pt x="288" y="83"/>
                  </a:cubicBezTo>
                  <a:cubicBezTo>
                    <a:pt x="290" y="81"/>
                    <a:pt x="291" y="80"/>
                    <a:pt x="292" y="79"/>
                  </a:cubicBezTo>
                  <a:cubicBezTo>
                    <a:pt x="294" y="76"/>
                    <a:pt x="295" y="71"/>
                    <a:pt x="294" y="68"/>
                  </a:cubicBezTo>
                  <a:cubicBezTo>
                    <a:pt x="293" y="66"/>
                    <a:pt x="292" y="65"/>
                    <a:pt x="290" y="65"/>
                  </a:cubicBezTo>
                  <a:cubicBezTo>
                    <a:pt x="289" y="65"/>
                    <a:pt x="287" y="66"/>
                    <a:pt x="287" y="67"/>
                  </a:cubicBezTo>
                  <a:cubicBezTo>
                    <a:pt x="286" y="68"/>
                    <a:pt x="286" y="68"/>
                    <a:pt x="285" y="68"/>
                  </a:cubicBezTo>
                  <a:cubicBezTo>
                    <a:pt x="285" y="68"/>
                    <a:pt x="284" y="68"/>
                    <a:pt x="284" y="68"/>
                  </a:cubicBezTo>
                  <a:cubicBezTo>
                    <a:pt x="180" y="7"/>
                    <a:pt x="180" y="7"/>
                    <a:pt x="180" y="7"/>
                  </a:cubicBezTo>
                  <a:cubicBezTo>
                    <a:pt x="176" y="5"/>
                    <a:pt x="171" y="5"/>
                    <a:pt x="167" y="8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1" y="120"/>
                    <a:pt x="10" y="120"/>
                    <a:pt x="9" y="120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2211388" y="2697163"/>
              <a:ext cx="1060450" cy="757238"/>
            </a:xfrm>
            <a:custGeom>
              <a:avLst/>
              <a:gdLst>
                <a:gd name="T0" fmla="*/ 119 w 294"/>
                <a:gd name="T1" fmla="*/ 208 h 211"/>
                <a:gd name="T2" fmla="*/ 5 w 294"/>
                <a:gd name="T3" fmla="*/ 133 h 211"/>
                <a:gd name="T4" fmla="*/ 5 w 294"/>
                <a:gd name="T5" fmla="*/ 122 h 211"/>
                <a:gd name="T6" fmla="*/ 163 w 294"/>
                <a:gd name="T7" fmla="*/ 4 h 211"/>
                <a:gd name="T8" fmla="*/ 178 w 294"/>
                <a:gd name="T9" fmla="*/ 3 h 211"/>
                <a:gd name="T10" fmla="*/ 289 w 294"/>
                <a:gd name="T11" fmla="*/ 68 h 211"/>
                <a:gd name="T12" fmla="*/ 290 w 294"/>
                <a:gd name="T13" fmla="*/ 78 h 211"/>
                <a:gd name="T14" fmla="*/ 136 w 294"/>
                <a:gd name="T15" fmla="*/ 207 h 211"/>
                <a:gd name="T16" fmla="*/ 119 w 294"/>
                <a:gd name="T17" fmla="*/ 20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211">
                  <a:moveTo>
                    <a:pt x="119" y="208"/>
                  </a:moveTo>
                  <a:cubicBezTo>
                    <a:pt x="5" y="133"/>
                    <a:pt x="5" y="133"/>
                    <a:pt x="5" y="133"/>
                  </a:cubicBezTo>
                  <a:cubicBezTo>
                    <a:pt x="0" y="130"/>
                    <a:pt x="1" y="125"/>
                    <a:pt x="5" y="122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7" y="1"/>
                    <a:pt x="173" y="0"/>
                    <a:pt x="178" y="3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93" y="70"/>
                    <a:pt x="294" y="75"/>
                    <a:pt x="290" y="78"/>
                  </a:cubicBezTo>
                  <a:cubicBezTo>
                    <a:pt x="136" y="207"/>
                    <a:pt x="136" y="207"/>
                    <a:pt x="136" y="207"/>
                  </a:cubicBezTo>
                  <a:cubicBezTo>
                    <a:pt x="131" y="210"/>
                    <a:pt x="124" y="211"/>
                    <a:pt x="119" y="20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2216151" y="2697163"/>
              <a:ext cx="1052513" cy="754063"/>
            </a:xfrm>
            <a:custGeom>
              <a:avLst/>
              <a:gdLst>
                <a:gd name="T0" fmla="*/ 125 w 292"/>
                <a:gd name="T1" fmla="*/ 210 h 210"/>
                <a:gd name="T2" fmla="*/ 118 w 292"/>
                <a:gd name="T3" fmla="*/ 208 h 210"/>
                <a:gd name="T4" fmla="*/ 3 w 292"/>
                <a:gd name="T5" fmla="*/ 134 h 210"/>
                <a:gd name="T6" fmla="*/ 0 w 292"/>
                <a:gd name="T7" fmla="*/ 128 h 210"/>
                <a:gd name="T8" fmla="*/ 4 w 292"/>
                <a:gd name="T9" fmla="*/ 121 h 210"/>
                <a:gd name="T10" fmla="*/ 161 w 292"/>
                <a:gd name="T11" fmla="*/ 3 h 210"/>
                <a:gd name="T12" fmla="*/ 177 w 292"/>
                <a:gd name="T13" fmla="*/ 2 h 210"/>
                <a:gd name="T14" fmla="*/ 288 w 292"/>
                <a:gd name="T15" fmla="*/ 67 h 210"/>
                <a:gd name="T16" fmla="*/ 292 w 292"/>
                <a:gd name="T17" fmla="*/ 73 h 210"/>
                <a:gd name="T18" fmla="*/ 289 w 292"/>
                <a:gd name="T19" fmla="*/ 79 h 210"/>
                <a:gd name="T20" fmla="*/ 135 w 292"/>
                <a:gd name="T21" fmla="*/ 207 h 210"/>
                <a:gd name="T22" fmla="*/ 125 w 292"/>
                <a:gd name="T23" fmla="*/ 210 h 210"/>
                <a:gd name="T24" fmla="*/ 170 w 292"/>
                <a:gd name="T25" fmla="*/ 2 h 210"/>
                <a:gd name="T26" fmla="*/ 162 w 292"/>
                <a:gd name="T27" fmla="*/ 4 h 210"/>
                <a:gd name="T28" fmla="*/ 4 w 292"/>
                <a:gd name="T29" fmla="*/ 122 h 210"/>
                <a:gd name="T30" fmla="*/ 1 w 292"/>
                <a:gd name="T31" fmla="*/ 128 h 210"/>
                <a:gd name="T32" fmla="*/ 4 w 292"/>
                <a:gd name="T33" fmla="*/ 133 h 210"/>
                <a:gd name="T34" fmla="*/ 119 w 292"/>
                <a:gd name="T35" fmla="*/ 207 h 210"/>
                <a:gd name="T36" fmla="*/ 134 w 292"/>
                <a:gd name="T37" fmla="*/ 206 h 210"/>
                <a:gd name="T38" fmla="*/ 289 w 292"/>
                <a:gd name="T39" fmla="*/ 78 h 210"/>
                <a:gd name="T40" fmla="*/ 291 w 292"/>
                <a:gd name="T41" fmla="*/ 73 h 210"/>
                <a:gd name="T42" fmla="*/ 287 w 292"/>
                <a:gd name="T43" fmla="*/ 68 h 210"/>
                <a:gd name="T44" fmla="*/ 176 w 292"/>
                <a:gd name="T45" fmla="*/ 3 h 210"/>
                <a:gd name="T46" fmla="*/ 170 w 292"/>
                <a:gd name="T47" fmla="*/ 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2" h="210">
                  <a:moveTo>
                    <a:pt x="125" y="210"/>
                  </a:moveTo>
                  <a:cubicBezTo>
                    <a:pt x="123" y="210"/>
                    <a:pt x="120" y="210"/>
                    <a:pt x="118" y="208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1" y="132"/>
                    <a:pt x="0" y="130"/>
                    <a:pt x="0" y="128"/>
                  </a:cubicBezTo>
                  <a:cubicBezTo>
                    <a:pt x="0" y="126"/>
                    <a:pt x="1" y="123"/>
                    <a:pt x="4" y="121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66" y="0"/>
                    <a:pt x="172" y="0"/>
                    <a:pt x="177" y="2"/>
                  </a:cubicBezTo>
                  <a:cubicBezTo>
                    <a:pt x="288" y="67"/>
                    <a:pt x="288" y="67"/>
                    <a:pt x="288" y="67"/>
                  </a:cubicBezTo>
                  <a:cubicBezTo>
                    <a:pt x="291" y="68"/>
                    <a:pt x="292" y="71"/>
                    <a:pt x="292" y="73"/>
                  </a:cubicBezTo>
                  <a:cubicBezTo>
                    <a:pt x="292" y="75"/>
                    <a:pt x="291" y="77"/>
                    <a:pt x="289" y="79"/>
                  </a:cubicBezTo>
                  <a:cubicBezTo>
                    <a:pt x="135" y="207"/>
                    <a:pt x="135" y="207"/>
                    <a:pt x="135" y="207"/>
                  </a:cubicBezTo>
                  <a:cubicBezTo>
                    <a:pt x="133" y="209"/>
                    <a:pt x="129" y="210"/>
                    <a:pt x="125" y="210"/>
                  </a:cubicBezTo>
                  <a:moveTo>
                    <a:pt x="170" y="2"/>
                  </a:moveTo>
                  <a:cubicBezTo>
                    <a:pt x="167" y="2"/>
                    <a:pt x="164" y="3"/>
                    <a:pt x="162" y="4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2" y="124"/>
                    <a:pt x="1" y="126"/>
                    <a:pt x="1" y="128"/>
                  </a:cubicBezTo>
                  <a:cubicBezTo>
                    <a:pt x="1" y="130"/>
                    <a:pt x="2" y="132"/>
                    <a:pt x="4" y="133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23" y="210"/>
                    <a:pt x="130" y="210"/>
                    <a:pt x="134" y="206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90" y="76"/>
                    <a:pt x="291" y="75"/>
                    <a:pt x="291" y="73"/>
                  </a:cubicBezTo>
                  <a:cubicBezTo>
                    <a:pt x="291" y="71"/>
                    <a:pt x="290" y="69"/>
                    <a:pt x="287" y="68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4" y="2"/>
                    <a:pt x="172" y="2"/>
                    <a:pt x="170" y="2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2211388" y="2693988"/>
              <a:ext cx="1060450" cy="760413"/>
            </a:xfrm>
            <a:custGeom>
              <a:avLst/>
              <a:gdLst>
                <a:gd name="T0" fmla="*/ 126 w 294"/>
                <a:gd name="T1" fmla="*/ 212 h 212"/>
                <a:gd name="T2" fmla="*/ 119 w 294"/>
                <a:gd name="T3" fmla="*/ 210 h 212"/>
                <a:gd name="T4" fmla="*/ 4 w 294"/>
                <a:gd name="T5" fmla="*/ 135 h 212"/>
                <a:gd name="T6" fmla="*/ 0 w 294"/>
                <a:gd name="T7" fmla="*/ 129 h 212"/>
                <a:gd name="T8" fmla="*/ 4 w 294"/>
                <a:gd name="T9" fmla="*/ 122 h 212"/>
                <a:gd name="T10" fmla="*/ 162 w 294"/>
                <a:gd name="T11" fmla="*/ 4 h 212"/>
                <a:gd name="T12" fmla="*/ 178 w 294"/>
                <a:gd name="T13" fmla="*/ 3 h 212"/>
                <a:gd name="T14" fmla="*/ 289 w 294"/>
                <a:gd name="T15" fmla="*/ 68 h 212"/>
                <a:gd name="T16" fmla="*/ 294 w 294"/>
                <a:gd name="T17" fmla="*/ 74 h 212"/>
                <a:gd name="T18" fmla="*/ 291 w 294"/>
                <a:gd name="T19" fmla="*/ 80 h 212"/>
                <a:gd name="T20" fmla="*/ 137 w 294"/>
                <a:gd name="T21" fmla="*/ 209 h 212"/>
                <a:gd name="T22" fmla="*/ 126 w 294"/>
                <a:gd name="T23" fmla="*/ 212 h 212"/>
                <a:gd name="T24" fmla="*/ 171 w 294"/>
                <a:gd name="T25" fmla="*/ 2 h 212"/>
                <a:gd name="T26" fmla="*/ 163 w 294"/>
                <a:gd name="T27" fmla="*/ 4 h 212"/>
                <a:gd name="T28" fmla="*/ 5 w 294"/>
                <a:gd name="T29" fmla="*/ 123 h 212"/>
                <a:gd name="T30" fmla="*/ 1 w 294"/>
                <a:gd name="T31" fmla="*/ 129 h 212"/>
                <a:gd name="T32" fmla="*/ 5 w 294"/>
                <a:gd name="T33" fmla="*/ 134 h 212"/>
                <a:gd name="T34" fmla="*/ 119 w 294"/>
                <a:gd name="T35" fmla="*/ 209 h 212"/>
                <a:gd name="T36" fmla="*/ 126 w 294"/>
                <a:gd name="T37" fmla="*/ 211 h 212"/>
                <a:gd name="T38" fmla="*/ 136 w 294"/>
                <a:gd name="T39" fmla="*/ 208 h 212"/>
                <a:gd name="T40" fmla="*/ 290 w 294"/>
                <a:gd name="T41" fmla="*/ 79 h 212"/>
                <a:gd name="T42" fmla="*/ 293 w 294"/>
                <a:gd name="T43" fmla="*/ 74 h 212"/>
                <a:gd name="T44" fmla="*/ 289 w 294"/>
                <a:gd name="T45" fmla="*/ 68 h 212"/>
                <a:gd name="T46" fmla="*/ 178 w 294"/>
                <a:gd name="T47" fmla="*/ 4 h 212"/>
                <a:gd name="T48" fmla="*/ 171 w 294"/>
                <a:gd name="T49" fmla="*/ 2 h 212"/>
                <a:gd name="T50" fmla="*/ 126 w 294"/>
                <a:gd name="T51" fmla="*/ 211 h 212"/>
                <a:gd name="T52" fmla="*/ 119 w 294"/>
                <a:gd name="T53" fmla="*/ 209 h 212"/>
                <a:gd name="T54" fmla="*/ 5 w 294"/>
                <a:gd name="T55" fmla="*/ 134 h 212"/>
                <a:gd name="T56" fmla="*/ 2 w 294"/>
                <a:gd name="T57" fmla="*/ 129 h 212"/>
                <a:gd name="T58" fmla="*/ 5 w 294"/>
                <a:gd name="T59" fmla="*/ 123 h 212"/>
                <a:gd name="T60" fmla="*/ 163 w 294"/>
                <a:gd name="T61" fmla="*/ 5 h 212"/>
                <a:gd name="T62" fmla="*/ 171 w 294"/>
                <a:gd name="T63" fmla="*/ 2 h 212"/>
                <a:gd name="T64" fmla="*/ 178 w 294"/>
                <a:gd name="T65" fmla="*/ 4 h 212"/>
                <a:gd name="T66" fmla="*/ 289 w 294"/>
                <a:gd name="T67" fmla="*/ 69 h 212"/>
                <a:gd name="T68" fmla="*/ 292 w 294"/>
                <a:gd name="T69" fmla="*/ 74 h 212"/>
                <a:gd name="T70" fmla="*/ 290 w 294"/>
                <a:gd name="T71" fmla="*/ 79 h 212"/>
                <a:gd name="T72" fmla="*/ 136 w 294"/>
                <a:gd name="T73" fmla="*/ 208 h 212"/>
                <a:gd name="T74" fmla="*/ 126 w 294"/>
                <a:gd name="T75" fmla="*/ 211 h 212"/>
                <a:gd name="T76" fmla="*/ 171 w 294"/>
                <a:gd name="T77" fmla="*/ 3 h 212"/>
                <a:gd name="T78" fmla="*/ 163 w 294"/>
                <a:gd name="T79" fmla="*/ 5 h 212"/>
                <a:gd name="T80" fmla="*/ 6 w 294"/>
                <a:gd name="T81" fmla="*/ 124 h 212"/>
                <a:gd name="T82" fmla="*/ 3 w 294"/>
                <a:gd name="T83" fmla="*/ 129 h 212"/>
                <a:gd name="T84" fmla="*/ 5 w 294"/>
                <a:gd name="T85" fmla="*/ 133 h 212"/>
                <a:gd name="T86" fmla="*/ 120 w 294"/>
                <a:gd name="T87" fmla="*/ 208 h 212"/>
                <a:gd name="T88" fmla="*/ 135 w 294"/>
                <a:gd name="T89" fmla="*/ 207 h 212"/>
                <a:gd name="T90" fmla="*/ 289 w 294"/>
                <a:gd name="T91" fmla="*/ 78 h 212"/>
                <a:gd name="T92" fmla="*/ 291 w 294"/>
                <a:gd name="T93" fmla="*/ 74 h 212"/>
                <a:gd name="T94" fmla="*/ 288 w 294"/>
                <a:gd name="T95" fmla="*/ 70 h 212"/>
                <a:gd name="T96" fmla="*/ 177 w 294"/>
                <a:gd name="T97" fmla="*/ 5 h 212"/>
                <a:gd name="T98" fmla="*/ 171 w 294"/>
                <a:gd name="T99" fmla="*/ 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" h="212">
                  <a:moveTo>
                    <a:pt x="126" y="212"/>
                  </a:moveTo>
                  <a:cubicBezTo>
                    <a:pt x="124" y="212"/>
                    <a:pt x="121" y="211"/>
                    <a:pt x="119" y="210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2" y="134"/>
                    <a:pt x="0" y="132"/>
                    <a:pt x="0" y="129"/>
                  </a:cubicBezTo>
                  <a:cubicBezTo>
                    <a:pt x="0" y="126"/>
                    <a:pt x="2" y="124"/>
                    <a:pt x="4" y="12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6" y="0"/>
                    <a:pt x="174" y="0"/>
                    <a:pt x="178" y="3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92" y="69"/>
                    <a:pt x="293" y="71"/>
                    <a:pt x="294" y="74"/>
                  </a:cubicBezTo>
                  <a:cubicBezTo>
                    <a:pt x="294" y="76"/>
                    <a:pt x="293" y="78"/>
                    <a:pt x="291" y="80"/>
                  </a:cubicBezTo>
                  <a:cubicBezTo>
                    <a:pt x="137" y="209"/>
                    <a:pt x="137" y="209"/>
                    <a:pt x="137" y="209"/>
                  </a:cubicBezTo>
                  <a:cubicBezTo>
                    <a:pt x="134" y="211"/>
                    <a:pt x="130" y="212"/>
                    <a:pt x="126" y="212"/>
                  </a:cubicBezTo>
                  <a:moveTo>
                    <a:pt x="171" y="2"/>
                  </a:moveTo>
                  <a:cubicBezTo>
                    <a:pt x="168" y="2"/>
                    <a:pt x="165" y="3"/>
                    <a:pt x="163" y="4"/>
                  </a:cubicBezTo>
                  <a:cubicBezTo>
                    <a:pt x="5" y="123"/>
                    <a:pt x="5" y="123"/>
                    <a:pt x="5" y="123"/>
                  </a:cubicBezTo>
                  <a:cubicBezTo>
                    <a:pt x="3" y="124"/>
                    <a:pt x="1" y="127"/>
                    <a:pt x="1" y="129"/>
                  </a:cubicBezTo>
                  <a:cubicBezTo>
                    <a:pt x="1" y="131"/>
                    <a:pt x="3" y="133"/>
                    <a:pt x="5" y="134"/>
                  </a:cubicBezTo>
                  <a:cubicBezTo>
                    <a:pt x="119" y="209"/>
                    <a:pt x="119" y="209"/>
                    <a:pt x="119" y="209"/>
                  </a:cubicBezTo>
                  <a:cubicBezTo>
                    <a:pt x="121" y="210"/>
                    <a:pt x="124" y="211"/>
                    <a:pt x="126" y="211"/>
                  </a:cubicBezTo>
                  <a:cubicBezTo>
                    <a:pt x="130" y="211"/>
                    <a:pt x="133" y="210"/>
                    <a:pt x="136" y="208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2" y="78"/>
                    <a:pt x="293" y="76"/>
                    <a:pt x="293" y="74"/>
                  </a:cubicBezTo>
                  <a:cubicBezTo>
                    <a:pt x="293" y="72"/>
                    <a:pt x="291" y="70"/>
                    <a:pt x="289" y="68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176" y="2"/>
                    <a:pt x="173" y="2"/>
                    <a:pt x="171" y="2"/>
                  </a:cubicBezTo>
                  <a:moveTo>
                    <a:pt x="126" y="211"/>
                  </a:moveTo>
                  <a:cubicBezTo>
                    <a:pt x="124" y="211"/>
                    <a:pt x="121" y="210"/>
                    <a:pt x="119" y="209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3" y="133"/>
                    <a:pt x="2" y="131"/>
                    <a:pt x="2" y="129"/>
                  </a:cubicBezTo>
                  <a:cubicBezTo>
                    <a:pt x="2" y="127"/>
                    <a:pt x="3" y="125"/>
                    <a:pt x="5" y="123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5" y="3"/>
                    <a:pt x="168" y="2"/>
                    <a:pt x="171" y="2"/>
                  </a:cubicBezTo>
                  <a:cubicBezTo>
                    <a:pt x="173" y="2"/>
                    <a:pt x="176" y="3"/>
                    <a:pt x="178" y="4"/>
                  </a:cubicBezTo>
                  <a:cubicBezTo>
                    <a:pt x="289" y="69"/>
                    <a:pt x="289" y="69"/>
                    <a:pt x="289" y="69"/>
                  </a:cubicBezTo>
                  <a:cubicBezTo>
                    <a:pt x="291" y="70"/>
                    <a:pt x="292" y="72"/>
                    <a:pt x="292" y="74"/>
                  </a:cubicBezTo>
                  <a:cubicBezTo>
                    <a:pt x="293" y="76"/>
                    <a:pt x="292" y="78"/>
                    <a:pt x="290" y="79"/>
                  </a:cubicBezTo>
                  <a:cubicBezTo>
                    <a:pt x="136" y="208"/>
                    <a:pt x="136" y="208"/>
                    <a:pt x="136" y="208"/>
                  </a:cubicBezTo>
                  <a:cubicBezTo>
                    <a:pt x="133" y="210"/>
                    <a:pt x="130" y="211"/>
                    <a:pt x="126" y="211"/>
                  </a:cubicBezTo>
                  <a:moveTo>
                    <a:pt x="171" y="3"/>
                  </a:moveTo>
                  <a:cubicBezTo>
                    <a:pt x="168" y="3"/>
                    <a:pt x="165" y="4"/>
                    <a:pt x="163" y="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4" y="125"/>
                    <a:pt x="3" y="127"/>
                    <a:pt x="3" y="129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4" y="211"/>
                    <a:pt x="131" y="210"/>
                    <a:pt x="135" y="207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91" y="77"/>
                    <a:pt x="291" y="76"/>
                    <a:pt x="291" y="74"/>
                  </a:cubicBezTo>
                  <a:cubicBezTo>
                    <a:pt x="291" y="72"/>
                    <a:pt x="290" y="71"/>
                    <a:pt x="288" y="70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5" y="4"/>
                    <a:pt x="173" y="3"/>
                    <a:pt x="171" y="3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2211388" y="2689225"/>
              <a:ext cx="1060450" cy="765175"/>
            </a:xfrm>
            <a:custGeom>
              <a:avLst/>
              <a:gdLst>
                <a:gd name="T0" fmla="*/ 126 w 294"/>
                <a:gd name="T1" fmla="*/ 213 h 213"/>
                <a:gd name="T2" fmla="*/ 118 w 294"/>
                <a:gd name="T3" fmla="*/ 211 h 213"/>
                <a:gd name="T4" fmla="*/ 4 w 294"/>
                <a:gd name="T5" fmla="*/ 137 h 213"/>
                <a:gd name="T6" fmla="*/ 0 w 294"/>
                <a:gd name="T7" fmla="*/ 130 h 213"/>
                <a:gd name="T8" fmla="*/ 4 w 294"/>
                <a:gd name="T9" fmla="*/ 123 h 213"/>
                <a:gd name="T10" fmla="*/ 162 w 294"/>
                <a:gd name="T11" fmla="*/ 4 h 213"/>
                <a:gd name="T12" fmla="*/ 178 w 294"/>
                <a:gd name="T13" fmla="*/ 3 h 213"/>
                <a:gd name="T14" fmla="*/ 290 w 294"/>
                <a:gd name="T15" fmla="*/ 68 h 213"/>
                <a:gd name="T16" fmla="*/ 294 w 294"/>
                <a:gd name="T17" fmla="*/ 75 h 213"/>
                <a:gd name="T18" fmla="*/ 291 w 294"/>
                <a:gd name="T19" fmla="*/ 81 h 213"/>
                <a:gd name="T20" fmla="*/ 137 w 294"/>
                <a:gd name="T21" fmla="*/ 210 h 213"/>
                <a:gd name="T22" fmla="*/ 126 w 294"/>
                <a:gd name="T23" fmla="*/ 213 h 213"/>
                <a:gd name="T24" fmla="*/ 171 w 294"/>
                <a:gd name="T25" fmla="*/ 5 h 213"/>
                <a:gd name="T26" fmla="*/ 164 w 294"/>
                <a:gd name="T27" fmla="*/ 7 h 213"/>
                <a:gd name="T28" fmla="*/ 6 w 294"/>
                <a:gd name="T29" fmla="*/ 125 h 213"/>
                <a:gd name="T30" fmla="*/ 3 w 294"/>
                <a:gd name="T31" fmla="*/ 130 h 213"/>
                <a:gd name="T32" fmla="*/ 6 w 294"/>
                <a:gd name="T33" fmla="*/ 134 h 213"/>
                <a:gd name="T34" fmla="*/ 120 w 294"/>
                <a:gd name="T35" fmla="*/ 208 h 213"/>
                <a:gd name="T36" fmla="*/ 135 w 294"/>
                <a:gd name="T37" fmla="*/ 207 h 213"/>
                <a:gd name="T38" fmla="*/ 289 w 294"/>
                <a:gd name="T39" fmla="*/ 79 h 213"/>
                <a:gd name="T40" fmla="*/ 291 w 294"/>
                <a:gd name="T41" fmla="*/ 75 h 213"/>
                <a:gd name="T42" fmla="*/ 288 w 294"/>
                <a:gd name="T43" fmla="*/ 71 h 213"/>
                <a:gd name="T44" fmla="*/ 177 w 294"/>
                <a:gd name="T45" fmla="*/ 6 h 213"/>
                <a:gd name="T46" fmla="*/ 171 w 294"/>
                <a:gd name="T47" fmla="*/ 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13">
                  <a:moveTo>
                    <a:pt x="126" y="213"/>
                  </a:moveTo>
                  <a:cubicBezTo>
                    <a:pt x="123" y="213"/>
                    <a:pt x="121" y="213"/>
                    <a:pt x="118" y="211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1" y="135"/>
                    <a:pt x="0" y="133"/>
                    <a:pt x="0" y="130"/>
                  </a:cubicBezTo>
                  <a:cubicBezTo>
                    <a:pt x="0" y="127"/>
                    <a:pt x="1" y="125"/>
                    <a:pt x="4" y="123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6" y="1"/>
                    <a:pt x="174" y="0"/>
                    <a:pt x="178" y="3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2" y="70"/>
                    <a:pt x="294" y="72"/>
                    <a:pt x="294" y="75"/>
                  </a:cubicBezTo>
                  <a:cubicBezTo>
                    <a:pt x="294" y="77"/>
                    <a:pt x="293" y="79"/>
                    <a:pt x="291" y="81"/>
                  </a:cubicBezTo>
                  <a:cubicBezTo>
                    <a:pt x="137" y="210"/>
                    <a:pt x="137" y="210"/>
                    <a:pt x="137" y="210"/>
                  </a:cubicBezTo>
                  <a:cubicBezTo>
                    <a:pt x="134" y="212"/>
                    <a:pt x="130" y="213"/>
                    <a:pt x="126" y="213"/>
                  </a:cubicBezTo>
                  <a:moveTo>
                    <a:pt x="171" y="5"/>
                  </a:moveTo>
                  <a:cubicBezTo>
                    <a:pt x="168" y="5"/>
                    <a:pt x="166" y="5"/>
                    <a:pt x="164" y="7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4" y="127"/>
                    <a:pt x="3" y="128"/>
                    <a:pt x="3" y="130"/>
                  </a:cubicBezTo>
                  <a:cubicBezTo>
                    <a:pt x="3" y="132"/>
                    <a:pt x="4" y="133"/>
                    <a:pt x="6" y="134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4" y="211"/>
                    <a:pt x="131" y="211"/>
                    <a:pt x="135" y="20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90" y="78"/>
                    <a:pt x="291" y="76"/>
                    <a:pt x="291" y="75"/>
                  </a:cubicBezTo>
                  <a:cubicBezTo>
                    <a:pt x="291" y="73"/>
                    <a:pt x="290" y="72"/>
                    <a:pt x="288" y="71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5" y="5"/>
                    <a:pt x="173" y="5"/>
                    <a:pt x="171" y="5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2208213" y="2689225"/>
              <a:ext cx="1068388" cy="768350"/>
            </a:xfrm>
            <a:custGeom>
              <a:avLst/>
              <a:gdLst>
                <a:gd name="T0" fmla="*/ 127 w 296"/>
                <a:gd name="T1" fmla="*/ 214 h 214"/>
                <a:gd name="T2" fmla="*/ 119 w 296"/>
                <a:gd name="T3" fmla="*/ 212 h 214"/>
                <a:gd name="T4" fmla="*/ 5 w 296"/>
                <a:gd name="T5" fmla="*/ 137 h 214"/>
                <a:gd name="T6" fmla="*/ 0 w 296"/>
                <a:gd name="T7" fmla="*/ 130 h 214"/>
                <a:gd name="T8" fmla="*/ 5 w 296"/>
                <a:gd name="T9" fmla="*/ 122 h 214"/>
                <a:gd name="T10" fmla="*/ 162 w 296"/>
                <a:gd name="T11" fmla="*/ 4 h 214"/>
                <a:gd name="T12" fmla="*/ 180 w 296"/>
                <a:gd name="T13" fmla="*/ 3 h 214"/>
                <a:gd name="T14" fmla="*/ 291 w 296"/>
                <a:gd name="T15" fmla="*/ 68 h 214"/>
                <a:gd name="T16" fmla="*/ 296 w 296"/>
                <a:gd name="T17" fmla="*/ 75 h 214"/>
                <a:gd name="T18" fmla="*/ 292 w 296"/>
                <a:gd name="T19" fmla="*/ 82 h 214"/>
                <a:gd name="T20" fmla="*/ 138 w 296"/>
                <a:gd name="T21" fmla="*/ 210 h 214"/>
                <a:gd name="T22" fmla="*/ 127 w 296"/>
                <a:gd name="T23" fmla="*/ 214 h 214"/>
                <a:gd name="T24" fmla="*/ 172 w 296"/>
                <a:gd name="T25" fmla="*/ 2 h 214"/>
                <a:gd name="T26" fmla="*/ 163 w 296"/>
                <a:gd name="T27" fmla="*/ 5 h 214"/>
                <a:gd name="T28" fmla="*/ 5 w 296"/>
                <a:gd name="T29" fmla="*/ 123 h 214"/>
                <a:gd name="T30" fmla="*/ 1 w 296"/>
                <a:gd name="T31" fmla="*/ 130 h 214"/>
                <a:gd name="T32" fmla="*/ 5 w 296"/>
                <a:gd name="T33" fmla="*/ 136 h 214"/>
                <a:gd name="T34" fmla="*/ 120 w 296"/>
                <a:gd name="T35" fmla="*/ 211 h 214"/>
                <a:gd name="T36" fmla="*/ 127 w 296"/>
                <a:gd name="T37" fmla="*/ 213 h 214"/>
                <a:gd name="T38" fmla="*/ 138 w 296"/>
                <a:gd name="T39" fmla="*/ 210 h 214"/>
                <a:gd name="T40" fmla="*/ 292 w 296"/>
                <a:gd name="T41" fmla="*/ 81 h 214"/>
                <a:gd name="T42" fmla="*/ 295 w 296"/>
                <a:gd name="T43" fmla="*/ 75 h 214"/>
                <a:gd name="T44" fmla="*/ 290 w 296"/>
                <a:gd name="T45" fmla="*/ 69 h 214"/>
                <a:gd name="T46" fmla="*/ 179 w 296"/>
                <a:gd name="T47" fmla="*/ 4 h 214"/>
                <a:gd name="T48" fmla="*/ 172 w 296"/>
                <a:gd name="T49" fmla="*/ 2 h 214"/>
                <a:gd name="T50" fmla="*/ 127 w 296"/>
                <a:gd name="T51" fmla="*/ 211 h 214"/>
                <a:gd name="T52" fmla="*/ 121 w 296"/>
                <a:gd name="T53" fmla="*/ 209 h 214"/>
                <a:gd name="T54" fmla="*/ 6 w 296"/>
                <a:gd name="T55" fmla="*/ 134 h 214"/>
                <a:gd name="T56" fmla="*/ 4 w 296"/>
                <a:gd name="T57" fmla="*/ 130 h 214"/>
                <a:gd name="T58" fmla="*/ 7 w 296"/>
                <a:gd name="T59" fmla="*/ 125 h 214"/>
                <a:gd name="T60" fmla="*/ 164 w 296"/>
                <a:gd name="T61" fmla="*/ 6 h 214"/>
                <a:gd name="T62" fmla="*/ 172 w 296"/>
                <a:gd name="T63" fmla="*/ 4 h 214"/>
                <a:gd name="T64" fmla="*/ 178 w 296"/>
                <a:gd name="T65" fmla="*/ 6 h 214"/>
                <a:gd name="T66" fmla="*/ 289 w 296"/>
                <a:gd name="T67" fmla="*/ 71 h 214"/>
                <a:gd name="T68" fmla="*/ 292 w 296"/>
                <a:gd name="T69" fmla="*/ 75 h 214"/>
                <a:gd name="T70" fmla="*/ 290 w 296"/>
                <a:gd name="T71" fmla="*/ 79 h 214"/>
                <a:gd name="T72" fmla="*/ 136 w 296"/>
                <a:gd name="T73" fmla="*/ 208 h 214"/>
                <a:gd name="T74" fmla="*/ 127 w 296"/>
                <a:gd name="T75" fmla="*/ 211 h 214"/>
                <a:gd name="T76" fmla="*/ 172 w 296"/>
                <a:gd name="T77" fmla="*/ 5 h 214"/>
                <a:gd name="T78" fmla="*/ 165 w 296"/>
                <a:gd name="T79" fmla="*/ 7 h 214"/>
                <a:gd name="T80" fmla="*/ 7 w 296"/>
                <a:gd name="T81" fmla="*/ 126 h 214"/>
                <a:gd name="T82" fmla="*/ 5 w 296"/>
                <a:gd name="T83" fmla="*/ 130 h 214"/>
                <a:gd name="T84" fmla="*/ 7 w 296"/>
                <a:gd name="T85" fmla="*/ 134 h 214"/>
                <a:gd name="T86" fmla="*/ 121 w 296"/>
                <a:gd name="T87" fmla="*/ 208 h 214"/>
                <a:gd name="T88" fmla="*/ 135 w 296"/>
                <a:gd name="T89" fmla="*/ 207 h 214"/>
                <a:gd name="T90" fmla="*/ 290 w 296"/>
                <a:gd name="T91" fmla="*/ 79 h 214"/>
                <a:gd name="T92" fmla="*/ 291 w 296"/>
                <a:gd name="T93" fmla="*/ 75 h 214"/>
                <a:gd name="T94" fmla="*/ 289 w 296"/>
                <a:gd name="T95" fmla="*/ 71 h 214"/>
                <a:gd name="T96" fmla="*/ 178 w 296"/>
                <a:gd name="T97" fmla="*/ 7 h 214"/>
                <a:gd name="T98" fmla="*/ 172 w 296"/>
                <a:gd name="T99" fmla="*/ 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6" h="214">
                  <a:moveTo>
                    <a:pt x="127" y="214"/>
                  </a:moveTo>
                  <a:cubicBezTo>
                    <a:pt x="124" y="214"/>
                    <a:pt x="121" y="213"/>
                    <a:pt x="119" y="212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2" y="135"/>
                    <a:pt x="0" y="133"/>
                    <a:pt x="0" y="130"/>
                  </a:cubicBezTo>
                  <a:cubicBezTo>
                    <a:pt x="0" y="127"/>
                    <a:pt x="2" y="124"/>
                    <a:pt x="5" y="12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7" y="0"/>
                    <a:pt x="175" y="0"/>
                    <a:pt x="180" y="3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4" y="69"/>
                    <a:pt x="295" y="72"/>
                    <a:pt x="296" y="75"/>
                  </a:cubicBezTo>
                  <a:cubicBezTo>
                    <a:pt x="296" y="77"/>
                    <a:pt x="295" y="80"/>
                    <a:pt x="292" y="82"/>
                  </a:cubicBezTo>
                  <a:cubicBezTo>
                    <a:pt x="138" y="210"/>
                    <a:pt x="138" y="210"/>
                    <a:pt x="138" y="210"/>
                  </a:cubicBezTo>
                  <a:cubicBezTo>
                    <a:pt x="135" y="213"/>
                    <a:pt x="131" y="214"/>
                    <a:pt x="127" y="214"/>
                  </a:cubicBezTo>
                  <a:moveTo>
                    <a:pt x="172" y="2"/>
                  </a:moveTo>
                  <a:cubicBezTo>
                    <a:pt x="169" y="2"/>
                    <a:pt x="165" y="3"/>
                    <a:pt x="163" y="5"/>
                  </a:cubicBezTo>
                  <a:cubicBezTo>
                    <a:pt x="5" y="123"/>
                    <a:pt x="5" y="123"/>
                    <a:pt x="5" y="123"/>
                  </a:cubicBezTo>
                  <a:cubicBezTo>
                    <a:pt x="3" y="125"/>
                    <a:pt x="1" y="127"/>
                    <a:pt x="1" y="130"/>
                  </a:cubicBezTo>
                  <a:cubicBezTo>
                    <a:pt x="1" y="133"/>
                    <a:pt x="3" y="135"/>
                    <a:pt x="5" y="136"/>
                  </a:cubicBezTo>
                  <a:cubicBezTo>
                    <a:pt x="120" y="211"/>
                    <a:pt x="120" y="211"/>
                    <a:pt x="120" y="211"/>
                  </a:cubicBezTo>
                  <a:cubicBezTo>
                    <a:pt x="122" y="212"/>
                    <a:pt x="125" y="213"/>
                    <a:pt x="127" y="213"/>
                  </a:cubicBezTo>
                  <a:cubicBezTo>
                    <a:pt x="131" y="213"/>
                    <a:pt x="135" y="212"/>
                    <a:pt x="138" y="210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4" y="79"/>
                    <a:pt x="295" y="77"/>
                    <a:pt x="295" y="75"/>
                  </a:cubicBezTo>
                  <a:cubicBezTo>
                    <a:pt x="294" y="72"/>
                    <a:pt x="293" y="70"/>
                    <a:pt x="290" y="69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3"/>
                    <a:pt x="175" y="2"/>
                    <a:pt x="172" y="2"/>
                  </a:cubicBezTo>
                  <a:moveTo>
                    <a:pt x="127" y="211"/>
                  </a:moveTo>
                  <a:cubicBezTo>
                    <a:pt x="125" y="211"/>
                    <a:pt x="123" y="210"/>
                    <a:pt x="121" y="209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3"/>
                    <a:pt x="4" y="132"/>
                    <a:pt x="4" y="130"/>
                  </a:cubicBezTo>
                  <a:cubicBezTo>
                    <a:pt x="4" y="128"/>
                    <a:pt x="5" y="126"/>
                    <a:pt x="7" y="125"/>
                  </a:cubicBezTo>
                  <a:cubicBezTo>
                    <a:pt x="164" y="6"/>
                    <a:pt x="164" y="6"/>
                    <a:pt x="164" y="6"/>
                  </a:cubicBezTo>
                  <a:cubicBezTo>
                    <a:pt x="166" y="5"/>
                    <a:pt x="169" y="4"/>
                    <a:pt x="172" y="4"/>
                  </a:cubicBezTo>
                  <a:cubicBezTo>
                    <a:pt x="174" y="4"/>
                    <a:pt x="176" y="5"/>
                    <a:pt x="178" y="6"/>
                  </a:cubicBezTo>
                  <a:cubicBezTo>
                    <a:pt x="289" y="71"/>
                    <a:pt x="289" y="71"/>
                    <a:pt x="289" y="71"/>
                  </a:cubicBezTo>
                  <a:cubicBezTo>
                    <a:pt x="291" y="72"/>
                    <a:pt x="292" y="73"/>
                    <a:pt x="292" y="75"/>
                  </a:cubicBezTo>
                  <a:cubicBezTo>
                    <a:pt x="292" y="77"/>
                    <a:pt x="292" y="78"/>
                    <a:pt x="290" y="79"/>
                  </a:cubicBezTo>
                  <a:cubicBezTo>
                    <a:pt x="136" y="208"/>
                    <a:pt x="136" y="208"/>
                    <a:pt x="136" y="208"/>
                  </a:cubicBezTo>
                  <a:cubicBezTo>
                    <a:pt x="134" y="210"/>
                    <a:pt x="131" y="211"/>
                    <a:pt x="127" y="211"/>
                  </a:cubicBezTo>
                  <a:moveTo>
                    <a:pt x="172" y="5"/>
                  </a:moveTo>
                  <a:cubicBezTo>
                    <a:pt x="169" y="5"/>
                    <a:pt x="167" y="6"/>
                    <a:pt x="165" y="7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6" y="127"/>
                    <a:pt x="5" y="129"/>
                    <a:pt x="5" y="130"/>
                  </a:cubicBezTo>
                  <a:cubicBezTo>
                    <a:pt x="5" y="131"/>
                    <a:pt x="5" y="133"/>
                    <a:pt x="7" y="134"/>
                  </a:cubicBezTo>
                  <a:cubicBezTo>
                    <a:pt x="121" y="208"/>
                    <a:pt x="121" y="208"/>
                    <a:pt x="121" y="208"/>
                  </a:cubicBezTo>
                  <a:cubicBezTo>
                    <a:pt x="125" y="211"/>
                    <a:pt x="132" y="210"/>
                    <a:pt x="135" y="207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1" y="78"/>
                    <a:pt x="291" y="76"/>
                    <a:pt x="291" y="75"/>
                  </a:cubicBezTo>
                  <a:cubicBezTo>
                    <a:pt x="291" y="74"/>
                    <a:pt x="290" y="72"/>
                    <a:pt x="289" y="71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6" y="6"/>
                    <a:pt x="174" y="5"/>
                    <a:pt x="172" y="5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2281238" y="2740025"/>
              <a:ext cx="930275" cy="660400"/>
            </a:xfrm>
            <a:custGeom>
              <a:avLst/>
              <a:gdLst>
                <a:gd name="T0" fmla="*/ 265 w 586"/>
                <a:gd name="T1" fmla="*/ 416 h 416"/>
                <a:gd name="T2" fmla="*/ 0 w 586"/>
                <a:gd name="T3" fmla="*/ 246 h 416"/>
                <a:gd name="T4" fmla="*/ 327 w 586"/>
                <a:gd name="T5" fmla="*/ 0 h 416"/>
                <a:gd name="T6" fmla="*/ 586 w 586"/>
                <a:gd name="T7" fmla="*/ 151 h 416"/>
                <a:gd name="T8" fmla="*/ 265 w 586"/>
                <a:gd name="T9" fmla="*/ 416 h 416"/>
                <a:gd name="T10" fmla="*/ 11 w 586"/>
                <a:gd name="T11" fmla="*/ 246 h 416"/>
                <a:gd name="T12" fmla="*/ 265 w 586"/>
                <a:gd name="T13" fmla="*/ 407 h 416"/>
                <a:gd name="T14" fmla="*/ 574 w 586"/>
                <a:gd name="T15" fmla="*/ 151 h 416"/>
                <a:gd name="T16" fmla="*/ 329 w 586"/>
                <a:gd name="T17" fmla="*/ 7 h 416"/>
                <a:gd name="T18" fmla="*/ 11 w 586"/>
                <a:gd name="T19" fmla="*/ 24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6" h="416">
                  <a:moveTo>
                    <a:pt x="265" y="416"/>
                  </a:moveTo>
                  <a:lnTo>
                    <a:pt x="0" y="246"/>
                  </a:lnTo>
                  <a:lnTo>
                    <a:pt x="327" y="0"/>
                  </a:lnTo>
                  <a:lnTo>
                    <a:pt x="586" y="151"/>
                  </a:lnTo>
                  <a:lnTo>
                    <a:pt x="265" y="416"/>
                  </a:lnTo>
                  <a:close/>
                  <a:moveTo>
                    <a:pt x="11" y="246"/>
                  </a:moveTo>
                  <a:lnTo>
                    <a:pt x="265" y="407"/>
                  </a:lnTo>
                  <a:lnTo>
                    <a:pt x="574" y="151"/>
                  </a:lnTo>
                  <a:lnTo>
                    <a:pt x="329" y="7"/>
                  </a:lnTo>
                  <a:lnTo>
                    <a:pt x="11" y="246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2281238" y="2740025"/>
              <a:ext cx="930275" cy="660400"/>
            </a:xfrm>
            <a:custGeom>
              <a:avLst/>
              <a:gdLst>
                <a:gd name="T0" fmla="*/ 265 w 586"/>
                <a:gd name="T1" fmla="*/ 416 h 416"/>
                <a:gd name="T2" fmla="*/ 0 w 586"/>
                <a:gd name="T3" fmla="*/ 246 h 416"/>
                <a:gd name="T4" fmla="*/ 327 w 586"/>
                <a:gd name="T5" fmla="*/ 0 h 416"/>
                <a:gd name="T6" fmla="*/ 586 w 586"/>
                <a:gd name="T7" fmla="*/ 151 h 416"/>
                <a:gd name="T8" fmla="*/ 265 w 586"/>
                <a:gd name="T9" fmla="*/ 416 h 416"/>
                <a:gd name="T10" fmla="*/ 11 w 586"/>
                <a:gd name="T11" fmla="*/ 246 h 416"/>
                <a:gd name="T12" fmla="*/ 265 w 586"/>
                <a:gd name="T13" fmla="*/ 407 h 416"/>
                <a:gd name="T14" fmla="*/ 574 w 586"/>
                <a:gd name="T15" fmla="*/ 151 h 416"/>
                <a:gd name="T16" fmla="*/ 329 w 586"/>
                <a:gd name="T17" fmla="*/ 7 h 416"/>
                <a:gd name="T18" fmla="*/ 11 w 586"/>
                <a:gd name="T19" fmla="*/ 24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6" h="416">
                  <a:moveTo>
                    <a:pt x="265" y="416"/>
                  </a:moveTo>
                  <a:lnTo>
                    <a:pt x="0" y="246"/>
                  </a:lnTo>
                  <a:lnTo>
                    <a:pt x="327" y="0"/>
                  </a:lnTo>
                  <a:lnTo>
                    <a:pt x="586" y="151"/>
                  </a:lnTo>
                  <a:lnTo>
                    <a:pt x="265" y="416"/>
                  </a:lnTo>
                  <a:moveTo>
                    <a:pt x="11" y="246"/>
                  </a:moveTo>
                  <a:lnTo>
                    <a:pt x="265" y="407"/>
                  </a:lnTo>
                  <a:lnTo>
                    <a:pt x="574" y="151"/>
                  </a:lnTo>
                  <a:lnTo>
                    <a:pt x="329" y="7"/>
                  </a:lnTo>
                  <a:lnTo>
                    <a:pt x="11" y="2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7"/>
            <p:cNvSpPr>
              <a:spLocks noEditPoints="1"/>
            </p:cNvSpPr>
            <p:nvPr/>
          </p:nvSpPr>
          <p:spPr bwMode="auto">
            <a:xfrm>
              <a:off x="2276476" y="2736850"/>
              <a:ext cx="938213" cy="663575"/>
            </a:xfrm>
            <a:custGeom>
              <a:avLst/>
              <a:gdLst>
                <a:gd name="T0" fmla="*/ 268 w 591"/>
                <a:gd name="T1" fmla="*/ 418 h 418"/>
                <a:gd name="T2" fmla="*/ 266 w 591"/>
                <a:gd name="T3" fmla="*/ 418 h 418"/>
                <a:gd name="T4" fmla="*/ 0 w 591"/>
                <a:gd name="T5" fmla="*/ 248 h 418"/>
                <a:gd name="T6" fmla="*/ 3 w 591"/>
                <a:gd name="T7" fmla="*/ 246 h 418"/>
                <a:gd name="T8" fmla="*/ 330 w 591"/>
                <a:gd name="T9" fmla="*/ 0 h 418"/>
                <a:gd name="T10" fmla="*/ 332 w 591"/>
                <a:gd name="T11" fmla="*/ 0 h 418"/>
                <a:gd name="T12" fmla="*/ 591 w 591"/>
                <a:gd name="T13" fmla="*/ 153 h 418"/>
                <a:gd name="T14" fmla="*/ 589 w 591"/>
                <a:gd name="T15" fmla="*/ 153 h 418"/>
                <a:gd name="T16" fmla="*/ 268 w 591"/>
                <a:gd name="T17" fmla="*/ 418 h 418"/>
                <a:gd name="T18" fmla="*/ 5 w 591"/>
                <a:gd name="T19" fmla="*/ 248 h 418"/>
                <a:gd name="T20" fmla="*/ 268 w 591"/>
                <a:gd name="T21" fmla="*/ 416 h 418"/>
                <a:gd name="T22" fmla="*/ 586 w 591"/>
                <a:gd name="T23" fmla="*/ 153 h 418"/>
                <a:gd name="T24" fmla="*/ 330 w 591"/>
                <a:gd name="T25" fmla="*/ 2 h 418"/>
                <a:gd name="T26" fmla="*/ 5 w 591"/>
                <a:gd name="T27" fmla="*/ 248 h 418"/>
                <a:gd name="T28" fmla="*/ 268 w 591"/>
                <a:gd name="T29" fmla="*/ 411 h 418"/>
                <a:gd name="T30" fmla="*/ 266 w 591"/>
                <a:gd name="T31" fmla="*/ 409 h 418"/>
                <a:gd name="T32" fmla="*/ 14 w 591"/>
                <a:gd name="T33" fmla="*/ 248 h 418"/>
                <a:gd name="T34" fmla="*/ 14 w 591"/>
                <a:gd name="T35" fmla="*/ 246 h 418"/>
                <a:gd name="T36" fmla="*/ 332 w 591"/>
                <a:gd name="T37" fmla="*/ 9 h 418"/>
                <a:gd name="T38" fmla="*/ 332 w 591"/>
                <a:gd name="T39" fmla="*/ 9 h 418"/>
                <a:gd name="T40" fmla="*/ 580 w 591"/>
                <a:gd name="T41" fmla="*/ 153 h 418"/>
                <a:gd name="T42" fmla="*/ 577 w 591"/>
                <a:gd name="T43" fmla="*/ 156 h 418"/>
                <a:gd name="T44" fmla="*/ 268 w 591"/>
                <a:gd name="T45" fmla="*/ 411 h 418"/>
                <a:gd name="T46" fmla="*/ 16 w 591"/>
                <a:gd name="T47" fmla="*/ 246 h 418"/>
                <a:gd name="T48" fmla="*/ 268 w 591"/>
                <a:gd name="T49" fmla="*/ 407 h 418"/>
                <a:gd name="T50" fmla="*/ 575 w 591"/>
                <a:gd name="T51" fmla="*/ 153 h 418"/>
                <a:gd name="T52" fmla="*/ 332 w 591"/>
                <a:gd name="T53" fmla="*/ 11 h 418"/>
                <a:gd name="T54" fmla="*/ 16 w 591"/>
                <a:gd name="T55" fmla="*/ 24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1" h="418">
                  <a:moveTo>
                    <a:pt x="268" y="418"/>
                  </a:moveTo>
                  <a:lnTo>
                    <a:pt x="266" y="418"/>
                  </a:lnTo>
                  <a:lnTo>
                    <a:pt x="0" y="248"/>
                  </a:lnTo>
                  <a:lnTo>
                    <a:pt x="3" y="246"/>
                  </a:lnTo>
                  <a:lnTo>
                    <a:pt x="330" y="0"/>
                  </a:lnTo>
                  <a:lnTo>
                    <a:pt x="332" y="0"/>
                  </a:lnTo>
                  <a:lnTo>
                    <a:pt x="591" y="153"/>
                  </a:lnTo>
                  <a:lnTo>
                    <a:pt x="589" y="153"/>
                  </a:lnTo>
                  <a:lnTo>
                    <a:pt x="268" y="418"/>
                  </a:lnTo>
                  <a:close/>
                  <a:moveTo>
                    <a:pt x="5" y="248"/>
                  </a:moveTo>
                  <a:lnTo>
                    <a:pt x="268" y="416"/>
                  </a:lnTo>
                  <a:lnTo>
                    <a:pt x="586" y="153"/>
                  </a:lnTo>
                  <a:lnTo>
                    <a:pt x="330" y="2"/>
                  </a:lnTo>
                  <a:lnTo>
                    <a:pt x="5" y="248"/>
                  </a:lnTo>
                  <a:close/>
                  <a:moveTo>
                    <a:pt x="268" y="411"/>
                  </a:moveTo>
                  <a:lnTo>
                    <a:pt x="266" y="409"/>
                  </a:lnTo>
                  <a:lnTo>
                    <a:pt x="14" y="248"/>
                  </a:lnTo>
                  <a:lnTo>
                    <a:pt x="14" y="246"/>
                  </a:lnTo>
                  <a:lnTo>
                    <a:pt x="332" y="9"/>
                  </a:lnTo>
                  <a:lnTo>
                    <a:pt x="332" y="9"/>
                  </a:lnTo>
                  <a:lnTo>
                    <a:pt x="580" y="153"/>
                  </a:lnTo>
                  <a:lnTo>
                    <a:pt x="577" y="156"/>
                  </a:lnTo>
                  <a:lnTo>
                    <a:pt x="268" y="411"/>
                  </a:lnTo>
                  <a:close/>
                  <a:moveTo>
                    <a:pt x="16" y="246"/>
                  </a:moveTo>
                  <a:lnTo>
                    <a:pt x="268" y="407"/>
                  </a:lnTo>
                  <a:lnTo>
                    <a:pt x="575" y="153"/>
                  </a:lnTo>
                  <a:lnTo>
                    <a:pt x="332" y="11"/>
                  </a:lnTo>
                  <a:lnTo>
                    <a:pt x="16" y="246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2276476" y="2736850"/>
              <a:ext cx="938213" cy="663575"/>
            </a:xfrm>
            <a:custGeom>
              <a:avLst/>
              <a:gdLst>
                <a:gd name="T0" fmla="*/ 268 w 591"/>
                <a:gd name="T1" fmla="*/ 418 h 418"/>
                <a:gd name="T2" fmla="*/ 266 w 591"/>
                <a:gd name="T3" fmla="*/ 418 h 418"/>
                <a:gd name="T4" fmla="*/ 0 w 591"/>
                <a:gd name="T5" fmla="*/ 248 h 418"/>
                <a:gd name="T6" fmla="*/ 3 w 591"/>
                <a:gd name="T7" fmla="*/ 246 h 418"/>
                <a:gd name="T8" fmla="*/ 330 w 591"/>
                <a:gd name="T9" fmla="*/ 0 h 418"/>
                <a:gd name="T10" fmla="*/ 332 w 591"/>
                <a:gd name="T11" fmla="*/ 0 h 418"/>
                <a:gd name="T12" fmla="*/ 591 w 591"/>
                <a:gd name="T13" fmla="*/ 153 h 418"/>
                <a:gd name="T14" fmla="*/ 589 w 591"/>
                <a:gd name="T15" fmla="*/ 153 h 418"/>
                <a:gd name="T16" fmla="*/ 268 w 591"/>
                <a:gd name="T17" fmla="*/ 418 h 418"/>
                <a:gd name="T18" fmla="*/ 5 w 591"/>
                <a:gd name="T19" fmla="*/ 248 h 418"/>
                <a:gd name="T20" fmla="*/ 268 w 591"/>
                <a:gd name="T21" fmla="*/ 416 h 418"/>
                <a:gd name="T22" fmla="*/ 586 w 591"/>
                <a:gd name="T23" fmla="*/ 153 h 418"/>
                <a:gd name="T24" fmla="*/ 330 w 591"/>
                <a:gd name="T25" fmla="*/ 2 h 418"/>
                <a:gd name="T26" fmla="*/ 5 w 591"/>
                <a:gd name="T27" fmla="*/ 248 h 418"/>
                <a:gd name="T28" fmla="*/ 268 w 591"/>
                <a:gd name="T29" fmla="*/ 411 h 418"/>
                <a:gd name="T30" fmla="*/ 266 w 591"/>
                <a:gd name="T31" fmla="*/ 409 h 418"/>
                <a:gd name="T32" fmla="*/ 14 w 591"/>
                <a:gd name="T33" fmla="*/ 248 h 418"/>
                <a:gd name="T34" fmla="*/ 14 w 591"/>
                <a:gd name="T35" fmla="*/ 246 h 418"/>
                <a:gd name="T36" fmla="*/ 332 w 591"/>
                <a:gd name="T37" fmla="*/ 9 h 418"/>
                <a:gd name="T38" fmla="*/ 332 w 591"/>
                <a:gd name="T39" fmla="*/ 9 h 418"/>
                <a:gd name="T40" fmla="*/ 580 w 591"/>
                <a:gd name="T41" fmla="*/ 153 h 418"/>
                <a:gd name="T42" fmla="*/ 577 w 591"/>
                <a:gd name="T43" fmla="*/ 156 h 418"/>
                <a:gd name="T44" fmla="*/ 268 w 591"/>
                <a:gd name="T45" fmla="*/ 411 h 418"/>
                <a:gd name="T46" fmla="*/ 16 w 591"/>
                <a:gd name="T47" fmla="*/ 246 h 418"/>
                <a:gd name="T48" fmla="*/ 268 w 591"/>
                <a:gd name="T49" fmla="*/ 407 h 418"/>
                <a:gd name="T50" fmla="*/ 575 w 591"/>
                <a:gd name="T51" fmla="*/ 153 h 418"/>
                <a:gd name="T52" fmla="*/ 332 w 591"/>
                <a:gd name="T53" fmla="*/ 11 h 418"/>
                <a:gd name="T54" fmla="*/ 16 w 591"/>
                <a:gd name="T55" fmla="*/ 24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1" h="418">
                  <a:moveTo>
                    <a:pt x="268" y="418"/>
                  </a:moveTo>
                  <a:lnTo>
                    <a:pt x="266" y="418"/>
                  </a:lnTo>
                  <a:lnTo>
                    <a:pt x="0" y="248"/>
                  </a:lnTo>
                  <a:lnTo>
                    <a:pt x="3" y="246"/>
                  </a:lnTo>
                  <a:lnTo>
                    <a:pt x="330" y="0"/>
                  </a:lnTo>
                  <a:lnTo>
                    <a:pt x="332" y="0"/>
                  </a:lnTo>
                  <a:lnTo>
                    <a:pt x="591" y="153"/>
                  </a:lnTo>
                  <a:lnTo>
                    <a:pt x="589" y="153"/>
                  </a:lnTo>
                  <a:lnTo>
                    <a:pt x="268" y="418"/>
                  </a:lnTo>
                  <a:moveTo>
                    <a:pt x="5" y="248"/>
                  </a:moveTo>
                  <a:lnTo>
                    <a:pt x="268" y="416"/>
                  </a:lnTo>
                  <a:lnTo>
                    <a:pt x="586" y="153"/>
                  </a:lnTo>
                  <a:lnTo>
                    <a:pt x="330" y="2"/>
                  </a:lnTo>
                  <a:lnTo>
                    <a:pt x="5" y="248"/>
                  </a:lnTo>
                  <a:moveTo>
                    <a:pt x="268" y="411"/>
                  </a:moveTo>
                  <a:lnTo>
                    <a:pt x="266" y="409"/>
                  </a:lnTo>
                  <a:lnTo>
                    <a:pt x="14" y="248"/>
                  </a:lnTo>
                  <a:lnTo>
                    <a:pt x="14" y="246"/>
                  </a:lnTo>
                  <a:lnTo>
                    <a:pt x="332" y="9"/>
                  </a:lnTo>
                  <a:lnTo>
                    <a:pt x="332" y="9"/>
                  </a:lnTo>
                  <a:lnTo>
                    <a:pt x="580" y="153"/>
                  </a:lnTo>
                  <a:lnTo>
                    <a:pt x="577" y="156"/>
                  </a:lnTo>
                  <a:lnTo>
                    <a:pt x="268" y="411"/>
                  </a:lnTo>
                  <a:moveTo>
                    <a:pt x="16" y="246"/>
                  </a:moveTo>
                  <a:lnTo>
                    <a:pt x="268" y="407"/>
                  </a:lnTo>
                  <a:lnTo>
                    <a:pt x="575" y="153"/>
                  </a:lnTo>
                  <a:lnTo>
                    <a:pt x="332" y="11"/>
                  </a:lnTo>
                  <a:lnTo>
                    <a:pt x="16" y="2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9"/>
            <p:cNvSpPr>
              <a:spLocks/>
            </p:cNvSpPr>
            <p:nvPr/>
          </p:nvSpPr>
          <p:spPr bwMode="auto">
            <a:xfrm>
              <a:off x="2435226" y="3260725"/>
              <a:ext cx="58738" cy="42863"/>
            </a:xfrm>
            <a:custGeom>
              <a:avLst/>
              <a:gdLst>
                <a:gd name="T0" fmla="*/ 13 w 16"/>
                <a:gd name="T1" fmla="*/ 10 h 12"/>
                <a:gd name="T2" fmla="*/ 3 w 16"/>
                <a:gd name="T3" fmla="*/ 10 h 12"/>
                <a:gd name="T4" fmla="*/ 3 w 16"/>
                <a:gd name="T5" fmla="*/ 3 h 12"/>
                <a:gd name="T6" fmla="*/ 13 w 16"/>
                <a:gd name="T7" fmla="*/ 2 h 12"/>
                <a:gd name="T8" fmla="*/ 13 w 16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3" y="10"/>
                  </a:moveTo>
                  <a:cubicBezTo>
                    <a:pt x="10" y="12"/>
                    <a:pt x="5" y="12"/>
                    <a:pt x="3" y="10"/>
                  </a:cubicBezTo>
                  <a:cubicBezTo>
                    <a:pt x="0" y="8"/>
                    <a:pt x="0" y="5"/>
                    <a:pt x="3" y="3"/>
                  </a:cubicBezTo>
                  <a:cubicBezTo>
                    <a:pt x="5" y="1"/>
                    <a:pt x="10" y="0"/>
                    <a:pt x="13" y="2"/>
                  </a:cubicBezTo>
                  <a:cubicBezTo>
                    <a:pt x="16" y="4"/>
                    <a:pt x="16" y="7"/>
                    <a:pt x="1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2435226" y="3260725"/>
              <a:ext cx="58738" cy="42863"/>
            </a:xfrm>
            <a:custGeom>
              <a:avLst/>
              <a:gdLst>
                <a:gd name="T0" fmla="*/ 7 w 16"/>
                <a:gd name="T1" fmla="*/ 12 h 12"/>
                <a:gd name="T2" fmla="*/ 2 w 16"/>
                <a:gd name="T3" fmla="*/ 11 h 12"/>
                <a:gd name="T4" fmla="*/ 0 w 16"/>
                <a:gd name="T5" fmla="*/ 7 h 12"/>
                <a:gd name="T6" fmla="*/ 2 w 16"/>
                <a:gd name="T7" fmla="*/ 2 h 12"/>
                <a:gd name="T8" fmla="*/ 13 w 16"/>
                <a:gd name="T9" fmla="*/ 2 h 12"/>
                <a:gd name="T10" fmla="*/ 15 w 16"/>
                <a:gd name="T11" fmla="*/ 6 h 12"/>
                <a:gd name="T12" fmla="*/ 13 w 16"/>
                <a:gd name="T13" fmla="*/ 10 h 12"/>
                <a:gd name="T14" fmla="*/ 7 w 16"/>
                <a:gd name="T15" fmla="*/ 12 h 12"/>
                <a:gd name="T16" fmla="*/ 8 w 16"/>
                <a:gd name="T17" fmla="*/ 2 h 12"/>
                <a:gd name="T18" fmla="*/ 3 w 16"/>
                <a:gd name="T19" fmla="*/ 3 h 12"/>
                <a:gd name="T20" fmla="*/ 1 w 16"/>
                <a:gd name="T21" fmla="*/ 7 h 12"/>
                <a:gd name="T22" fmla="*/ 3 w 16"/>
                <a:gd name="T23" fmla="*/ 10 h 12"/>
                <a:gd name="T24" fmla="*/ 12 w 16"/>
                <a:gd name="T25" fmla="*/ 9 h 12"/>
                <a:gd name="T26" fmla="*/ 14 w 16"/>
                <a:gd name="T27" fmla="*/ 6 h 12"/>
                <a:gd name="T28" fmla="*/ 12 w 16"/>
                <a:gd name="T29" fmla="*/ 3 h 12"/>
                <a:gd name="T30" fmla="*/ 8 w 16"/>
                <a:gd name="T31" fmla="*/ 2 h 12"/>
                <a:gd name="T32" fmla="*/ 13 w 16"/>
                <a:gd name="T33" fmla="*/ 10 h 12"/>
                <a:gd name="T34" fmla="*/ 13 w 16"/>
                <a:gd name="T3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5" y="12"/>
                    <a:pt x="4" y="12"/>
                    <a:pt x="2" y="11"/>
                  </a:cubicBezTo>
                  <a:cubicBezTo>
                    <a:pt x="1" y="10"/>
                    <a:pt x="0" y="8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5" y="0"/>
                    <a:pt x="10" y="0"/>
                    <a:pt x="13" y="2"/>
                  </a:cubicBezTo>
                  <a:cubicBezTo>
                    <a:pt x="15" y="3"/>
                    <a:pt x="15" y="4"/>
                    <a:pt x="15" y="6"/>
                  </a:cubicBezTo>
                  <a:cubicBezTo>
                    <a:pt x="16" y="7"/>
                    <a:pt x="15" y="9"/>
                    <a:pt x="13" y="10"/>
                  </a:cubicBezTo>
                  <a:cubicBezTo>
                    <a:pt x="11" y="11"/>
                    <a:pt x="9" y="12"/>
                    <a:pt x="7" y="12"/>
                  </a:cubicBezTo>
                  <a:close/>
                  <a:moveTo>
                    <a:pt x="8" y="2"/>
                  </a:moveTo>
                  <a:cubicBezTo>
                    <a:pt x="6" y="2"/>
                    <a:pt x="4" y="2"/>
                    <a:pt x="3" y="3"/>
                  </a:cubicBezTo>
                  <a:cubicBezTo>
                    <a:pt x="2" y="4"/>
                    <a:pt x="1" y="6"/>
                    <a:pt x="1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11"/>
                    <a:pt x="10" y="11"/>
                    <a:pt x="12" y="9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4" y="4"/>
                    <a:pt x="14" y="3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lose/>
                  <a:moveTo>
                    <a:pt x="13" y="10"/>
                  </a:moveTo>
                  <a:cubicBezTo>
                    <a:pt x="13" y="10"/>
                    <a:pt x="13" y="10"/>
                    <a:pt x="13" y="10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2432051" y="3257550"/>
              <a:ext cx="61913" cy="46038"/>
            </a:xfrm>
            <a:custGeom>
              <a:avLst/>
              <a:gdLst>
                <a:gd name="T0" fmla="*/ 8 w 17"/>
                <a:gd name="T1" fmla="*/ 13 h 13"/>
                <a:gd name="T2" fmla="*/ 3 w 17"/>
                <a:gd name="T3" fmla="*/ 12 h 13"/>
                <a:gd name="T4" fmla="*/ 0 w 17"/>
                <a:gd name="T5" fmla="*/ 8 h 13"/>
                <a:gd name="T6" fmla="*/ 3 w 17"/>
                <a:gd name="T7" fmla="*/ 3 h 13"/>
                <a:gd name="T8" fmla="*/ 14 w 17"/>
                <a:gd name="T9" fmla="*/ 2 h 13"/>
                <a:gd name="T10" fmla="*/ 17 w 17"/>
                <a:gd name="T11" fmla="*/ 7 h 13"/>
                <a:gd name="T12" fmla="*/ 14 w 17"/>
                <a:gd name="T13" fmla="*/ 11 h 13"/>
                <a:gd name="T14" fmla="*/ 8 w 17"/>
                <a:gd name="T15" fmla="*/ 13 h 13"/>
                <a:gd name="T16" fmla="*/ 9 w 17"/>
                <a:gd name="T17" fmla="*/ 2 h 13"/>
                <a:gd name="T18" fmla="*/ 3 w 17"/>
                <a:gd name="T19" fmla="*/ 4 h 13"/>
                <a:gd name="T20" fmla="*/ 1 w 17"/>
                <a:gd name="T21" fmla="*/ 8 h 13"/>
                <a:gd name="T22" fmla="*/ 3 w 17"/>
                <a:gd name="T23" fmla="*/ 11 h 13"/>
                <a:gd name="T24" fmla="*/ 8 w 17"/>
                <a:gd name="T25" fmla="*/ 12 h 13"/>
                <a:gd name="T26" fmla="*/ 14 w 17"/>
                <a:gd name="T27" fmla="*/ 11 h 13"/>
                <a:gd name="T28" fmla="*/ 16 w 17"/>
                <a:gd name="T29" fmla="*/ 7 h 13"/>
                <a:gd name="T30" fmla="*/ 14 w 17"/>
                <a:gd name="T31" fmla="*/ 3 h 13"/>
                <a:gd name="T32" fmla="*/ 9 w 17"/>
                <a:gd name="T33" fmla="*/ 2 h 13"/>
                <a:gd name="T34" fmla="*/ 8 w 17"/>
                <a:gd name="T35" fmla="*/ 12 h 13"/>
                <a:gd name="T36" fmla="*/ 4 w 17"/>
                <a:gd name="T37" fmla="*/ 11 h 13"/>
                <a:gd name="T38" fmla="*/ 1 w 17"/>
                <a:gd name="T39" fmla="*/ 8 h 13"/>
                <a:gd name="T40" fmla="*/ 4 w 17"/>
                <a:gd name="T41" fmla="*/ 4 h 13"/>
                <a:gd name="T42" fmla="*/ 9 w 17"/>
                <a:gd name="T43" fmla="*/ 2 h 13"/>
                <a:gd name="T44" fmla="*/ 14 w 17"/>
                <a:gd name="T45" fmla="*/ 3 h 13"/>
                <a:gd name="T46" fmla="*/ 16 w 17"/>
                <a:gd name="T47" fmla="*/ 7 h 13"/>
                <a:gd name="T48" fmla="*/ 14 w 17"/>
                <a:gd name="T49" fmla="*/ 10 h 13"/>
                <a:gd name="T50" fmla="*/ 8 w 17"/>
                <a:gd name="T51" fmla="*/ 12 h 13"/>
                <a:gd name="T52" fmla="*/ 9 w 17"/>
                <a:gd name="T53" fmla="*/ 3 h 13"/>
                <a:gd name="T54" fmla="*/ 4 w 17"/>
                <a:gd name="T55" fmla="*/ 5 h 13"/>
                <a:gd name="T56" fmla="*/ 2 w 17"/>
                <a:gd name="T57" fmla="*/ 8 h 13"/>
                <a:gd name="T58" fmla="*/ 4 w 17"/>
                <a:gd name="T59" fmla="*/ 10 h 13"/>
                <a:gd name="T60" fmla="*/ 13 w 17"/>
                <a:gd name="T61" fmla="*/ 10 h 13"/>
                <a:gd name="T62" fmla="*/ 15 w 17"/>
                <a:gd name="T63" fmla="*/ 7 h 13"/>
                <a:gd name="T64" fmla="*/ 13 w 17"/>
                <a:gd name="T65" fmla="*/ 4 h 13"/>
                <a:gd name="T66" fmla="*/ 9 w 17"/>
                <a:gd name="T6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3">
                  <a:moveTo>
                    <a:pt x="8" y="13"/>
                  </a:moveTo>
                  <a:cubicBezTo>
                    <a:pt x="6" y="13"/>
                    <a:pt x="4" y="13"/>
                    <a:pt x="3" y="12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6" y="0"/>
                    <a:pt x="11" y="0"/>
                    <a:pt x="14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8"/>
                    <a:pt x="16" y="10"/>
                    <a:pt x="14" y="11"/>
                  </a:cubicBezTo>
                  <a:cubicBezTo>
                    <a:pt x="13" y="13"/>
                    <a:pt x="10" y="13"/>
                    <a:pt x="8" y="13"/>
                  </a:cubicBezTo>
                  <a:close/>
                  <a:moveTo>
                    <a:pt x="9" y="2"/>
                  </a:moveTo>
                  <a:cubicBezTo>
                    <a:pt x="7" y="2"/>
                    <a:pt x="5" y="2"/>
                    <a:pt x="3" y="4"/>
                  </a:cubicBezTo>
                  <a:cubicBezTo>
                    <a:pt x="2" y="5"/>
                    <a:pt x="1" y="6"/>
                    <a:pt x="1" y="8"/>
                  </a:cubicBezTo>
                  <a:cubicBezTo>
                    <a:pt x="1" y="9"/>
                    <a:pt x="2" y="10"/>
                    <a:pt x="3" y="11"/>
                  </a:cubicBezTo>
                  <a:cubicBezTo>
                    <a:pt x="5" y="12"/>
                    <a:pt x="6" y="12"/>
                    <a:pt x="8" y="12"/>
                  </a:cubicBezTo>
                  <a:cubicBezTo>
                    <a:pt x="10" y="12"/>
                    <a:pt x="12" y="12"/>
                    <a:pt x="14" y="11"/>
                  </a:cubicBezTo>
                  <a:cubicBezTo>
                    <a:pt x="15" y="10"/>
                    <a:pt x="16" y="8"/>
                    <a:pt x="16" y="7"/>
                  </a:cubicBezTo>
                  <a:cubicBezTo>
                    <a:pt x="16" y="5"/>
                    <a:pt x="15" y="4"/>
                    <a:pt x="14" y="3"/>
                  </a:cubicBezTo>
                  <a:cubicBezTo>
                    <a:pt x="13" y="2"/>
                    <a:pt x="11" y="2"/>
                    <a:pt x="9" y="2"/>
                  </a:cubicBezTo>
                  <a:close/>
                  <a:moveTo>
                    <a:pt x="8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2" y="10"/>
                    <a:pt x="2" y="9"/>
                    <a:pt x="1" y="8"/>
                  </a:cubicBezTo>
                  <a:cubicBezTo>
                    <a:pt x="1" y="6"/>
                    <a:pt x="2" y="5"/>
                    <a:pt x="4" y="4"/>
                  </a:cubicBezTo>
                  <a:cubicBezTo>
                    <a:pt x="5" y="3"/>
                    <a:pt x="7" y="2"/>
                    <a:pt x="9" y="2"/>
                  </a:cubicBezTo>
                  <a:cubicBezTo>
                    <a:pt x="11" y="2"/>
                    <a:pt x="12" y="3"/>
                    <a:pt x="14" y="3"/>
                  </a:cubicBezTo>
                  <a:cubicBezTo>
                    <a:pt x="15" y="4"/>
                    <a:pt x="16" y="5"/>
                    <a:pt x="16" y="7"/>
                  </a:cubicBezTo>
                  <a:cubicBezTo>
                    <a:pt x="16" y="8"/>
                    <a:pt x="15" y="9"/>
                    <a:pt x="14" y="10"/>
                  </a:cubicBezTo>
                  <a:cubicBezTo>
                    <a:pt x="12" y="12"/>
                    <a:pt x="10" y="12"/>
                    <a:pt x="8" y="12"/>
                  </a:cubicBezTo>
                  <a:close/>
                  <a:moveTo>
                    <a:pt x="9" y="3"/>
                  </a:moveTo>
                  <a:cubicBezTo>
                    <a:pt x="7" y="3"/>
                    <a:pt x="5" y="4"/>
                    <a:pt x="4" y="5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3" y="9"/>
                    <a:pt x="3" y="10"/>
                    <a:pt x="4" y="10"/>
                  </a:cubicBezTo>
                  <a:cubicBezTo>
                    <a:pt x="6" y="12"/>
                    <a:pt x="11" y="11"/>
                    <a:pt x="13" y="10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5" y="6"/>
                    <a:pt x="14" y="5"/>
                    <a:pt x="13" y="4"/>
                  </a:cubicBezTo>
                  <a:cubicBezTo>
                    <a:pt x="12" y="3"/>
                    <a:pt x="11" y="3"/>
                    <a:pt x="9" y="3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2432051" y="3257550"/>
              <a:ext cx="65088" cy="49213"/>
            </a:xfrm>
            <a:custGeom>
              <a:avLst/>
              <a:gdLst>
                <a:gd name="T0" fmla="*/ 8 w 18"/>
                <a:gd name="T1" fmla="*/ 14 h 14"/>
                <a:gd name="T2" fmla="*/ 3 w 18"/>
                <a:gd name="T3" fmla="*/ 13 h 14"/>
                <a:gd name="T4" fmla="*/ 0 w 18"/>
                <a:gd name="T5" fmla="*/ 8 h 14"/>
                <a:gd name="T6" fmla="*/ 3 w 18"/>
                <a:gd name="T7" fmla="*/ 3 h 14"/>
                <a:gd name="T8" fmla="*/ 15 w 18"/>
                <a:gd name="T9" fmla="*/ 2 h 14"/>
                <a:gd name="T10" fmla="*/ 17 w 18"/>
                <a:gd name="T11" fmla="*/ 7 h 14"/>
                <a:gd name="T12" fmla="*/ 15 w 18"/>
                <a:gd name="T13" fmla="*/ 12 h 14"/>
                <a:gd name="T14" fmla="*/ 8 w 18"/>
                <a:gd name="T15" fmla="*/ 14 h 14"/>
                <a:gd name="T16" fmla="*/ 9 w 18"/>
                <a:gd name="T17" fmla="*/ 4 h 14"/>
                <a:gd name="T18" fmla="*/ 4 w 18"/>
                <a:gd name="T19" fmla="*/ 5 h 14"/>
                <a:gd name="T20" fmla="*/ 3 w 18"/>
                <a:gd name="T21" fmla="*/ 8 h 14"/>
                <a:gd name="T22" fmla="*/ 4 w 18"/>
                <a:gd name="T23" fmla="*/ 10 h 14"/>
                <a:gd name="T24" fmla="*/ 13 w 18"/>
                <a:gd name="T25" fmla="*/ 9 h 14"/>
                <a:gd name="T26" fmla="*/ 14 w 18"/>
                <a:gd name="T27" fmla="*/ 7 h 14"/>
                <a:gd name="T28" fmla="*/ 13 w 18"/>
                <a:gd name="T29" fmla="*/ 5 h 14"/>
                <a:gd name="T30" fmla="*/ 9 w 18"/>
                <a:gd name="T3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cubicBezTo>
                    <a:pt x="6" y="14"/>
                    <a:pt x="4" y="13"/>
                    <a:pt x="3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6" y="0"/>
                    <a:pt x="11" y="0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8" y="8"/>
                    <a:pt x="17" y="10"/>
                    <a:pt x="15" y="12"/>
                  </a:cubicBezTo>
                  <a:cubicBezTo>
                    <a:pt x="13" y="13"/>
                    <a:pt x="10" y="14"/>
                    <a:pt x="8" y="14"/>
                  </a:cubicBezTo>
                  <a:moveTo>
                    <a:pt x="9" y="4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7" y="11"/>
                    <a:pt x="10" y="11"/>
                    <a:pt x="13" y="9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4"/>
                    <a:pt x="11" y="4"/>
                    <a:pt x="9" y="4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2428876" y="3252788"/>
              <a:ext cx="68263" cy="53975"/>
            </a:xfrm>
            <a:custGeom>
              <a:avLst/>
              <a:gdLst>
                <a:gd name="T0" fmla="*/ 9 w 19"/>
                <a:gd name="T1" fmla="*/ 15 h 15"/>
                <a:gd name="T2" fmla="*/ 3 w 19"/>
                <a:gd name="T3" fmla="*/ 14 h 15"/>
                <a:gd name="T4" fmla="*/ 0 w 19"/>
                <a:gd name="T5" fmla="*/ 9 h 15"/>
                <a:gd name="T6" fmla="*/ 3 w 19"/>
                <a:gd name="T7" fmla="*/ 3 h 15"/>
                <a:gd name="T8" fmla="*/ 16 w 19"/>
                <a:gd name="T9" fmla="*/ 2 h 15"/>
                <a:gd name="T10" fmla="*/ 19 w 19"/>
                <a:gd name="T11" fmla="*/ 8 h 15"/>
                <a:gd name="T12" fmla="*/ 16 w 19"/>
                <a:gd name="T13" fmla="*/ 13 h 15"/>
                <a:gd name="T14" fmla="*/ 9 w 19"/>
                <a:gd name="T15" fmla="*/ 15 h 15"/>
                <a:gd name="T16" fmla="*/ 10 w 19"/>
                <a:gd name="T17" fmla="*/ 2 h 15"/>
                <a:gd name="T18" fmla="*/ 4 w 19"/>
                <a:gd name="T19" fmla="*/ 4 h 15"/>
                <a:gd name="T20" fmla="*/ 1 w 19"/>
                <a:gd name="T21" fmla="*/ 9 h 15"/>
                <a:gd name="T22" fmla="*/ 4 w 19"/>
                <a:gd name="T23" fmla="*/ 13 h 15"/>
                <a:gd name="T24" fmla="*/ 9 w 19"/>
                <a:gd name="T25" fmla="*/ 14 h 15"/>
                <a:gd name="T26" fmla="*/ 15 w 19"/>
                <a:gd name="T27" fmla="*/ 12 h 15"/>
                <a:gd name="T28" fmla="*/ 18 w 19"/>
                <a:gd name="T29" fmla="*/ 8 h 15"/>
                <a:gd name="T30" fmla="*/ 15 w 19"/>
                <a:gd name="T31" fmla="*/ 3 h 15"/>
                <a:gd name="T32" fmla="*/ 10 w 19"/>
                <a:gd name="T33" fmla="*/ 2 h 15"/>
                <a:gd name="T34" fmla="*/ 9 w 19"/>
                <a:gd name="T35" fmla="*/ 12 h 15"/>
                <a:gd name="T36" fmla="*/ 5 w 19"/>
                <a:gd name="T37" fmla="*/ 11 h 15"/>
                <a:gd name="T38" fmla="*/ 3 w 19"/>
                <a:gd name="T39" fmla="*/ 9 h 15"/>
                <a:gd name="T40" fmla="*/ 5 w 19"/>
                <a:gd name="T41" fmla="*/ 6 h 15"/>
                <a:gd name="T42" fmla="*/ 10 w 19"/>
                <a:gd name="T43" fmla="*/ 4 h 15"/>
                <a:gd name="T44" fmla="*/ 14 w 19"/>
                <a:gd name="T45" fmla="*/ 5 h 15"/>
                <a:gd name="T46" fmla="*/ 16 w 19"/>
                <a:gd name="T47" fmla="*/ 8 h 15"/>
                <a:gd name="T48" fmla="*/ 14 w 19"/>
                <a:gd name="T49" fmla="*/ 11 h 15"/>
                <a:gd name="T50" fmla="*/ 9 w 19"/>
                <a:gd name="T51" fmla="*/ 12 h 15"/>
                <a:gd name="T52" fmla="*/ 10 w 19"/>
                <a:gd name="T53" fmla="*/ 5 h 15"/>
                <a:gd name="T54" fmla="*/ 6 w 19"/>
                <a:gd name="T55" fmla="*/ 7 h 15"/>
                <a:gd name="T56" fmla="*/ 4 w 19"/>
                <a:gd name="T57" fmla="*/ 9 h 15"/>
                <a:gd name="T58" fmla="*/ 6 w 19"/>
                <a:gd name="T59" fmla="*/ 10 h 15"/>
                <a:gd name="T60" fmla="*/ 13 w 19"/>
                <a:gd name="T61" fmla="*/ 10 h 15"/>
                <a:gd name="T62" fmla="*/ 15 w 19"/>
                <a:gd name="T63" fmla="*/ 8 h 15"/>
                <a:gd name="T64" fmla="*/ 14 w 19"/>
                <a:gd name="T65" fmla="*/ 6 h 15"/>
                <a:gd name="T66" fmla="*/ 10 w 19"/>
                <a:gd name="T67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15">
                  <a:moveTo>
                    <a:pt x="9" y="15"/>
                  </a:moveTo>
                  <a:cubicBezTo>
                    <a:pt x="7" y="15"/>
                    <a:pt x="5" y="15"/>
                    <a:pt x="3" y="14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7" y="0"/>
                    <a:pt x="12" y="0"/>
                    <a:pt x="16" y="2"/>
                  </a:cubicBezTo>
                  <a:cubicBezTo>
                    <a:pt x="18" y="4"/>
                    <a:pt x="19" y="5"/>
                    <a:pt x="19" y="8"/>
                  </a:cubicBezTo>
                  <a:cubicBezTo>
                    <a:pt x="19" y="10"/>
                    <a:pt x="18" y="12"/>
                    <a:pt x="16" y="13"/>
                  </a:cubicBezTo>
                  <a:cubicBezTo>
                    <a:pt x="14" y="15"/>
                    <a:pt x="12" y="15"/>
                    <a:pt x="9" y="15"/>
                  </a:cubicBezTo>
                  <a:moveTo>
                    <a:pt x="10" y="2"/>
                  </a:moveTo>
                  <a:cubicBezTo>
                    <a:pt x="8" y="2"/>
                    <a:pt x="6" y="3"/>
                    <a:pt x="4" y="4"/>
                  </a:cubicBezTo>
                  <a:cubicBezTo>
                    <a:pt x="2" y="5"/>
                    <a:pt x="1" y="7"/>
                    <a:pt x="1" y="9"/>
                  </a:cubicBezTo>
                  <a:cubicBezTo>
                    <a:pt x="1" y="11"/>
                    <a:pt x="2" y="12"/>
                    <a:pt x="4" y="13"/>
                  </a:cubicBezTo>
                  <a:cubicBezTo>
                    <a:pt x="5" y="14"/>
                    <a:pt x="7" y="14"/>
                    <a:pt x="9" y="14"/>
                  </a:cubicBezTo>
                  <a:cubicBezTo>
                    <a:pt x="11" y="14"/>
                    <a:pt x="14" y="14"/>
                    <a:pt x="15" y="12"/>
                  </a:cubicBezTo>
                  <a:cubicBezTo>
                    <a:pt x="17" y="11"/>
                    <a:pt x="18" y="9"/>
                    <a:pt x="18" y="8"/>
                  </a:cubicBez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2"/>
                    <a:pt x="10" y="2"/>
                  </a:cubicBezTo>
                  <a:moveTo>
                    <a:pt x="9" y="12"/>
                  </a:moveTo>
                  <a:cubicBezTo>
                    <a:pt x="7" y="12"/>
                    <a:pt x="6" y="12"/>
                    <a:pt x="5" y="11"/>
                  </a:cubicBezTo>
                  <a:cubicBezTo>
                    <a:pt x="4" y="11"/>
                    <a:pt x="4" y="10"/>
                    <a:pt x="3" y="9"/>
                  </a:cubicBezTo>
                  <a:cubicBezTo>
                    <a:pt x="3" y="8"/>
                    <a:pt x="4" y="7"/>
                    <a:pt x="5" y="6"/>
                  </a:cubicBezTo>
                  <a:cubicBezTo>
                    <a:pt x="6" y="5"/>
                    <a:pt x="8" y="4"/>
                    <a:pt x="10" y="4"/>
                  </a:cubicBezTo>
                  <a:cubicBezTo>
                    <a:pt x="12" y="4"/>
                    <a:pt x="13" y="4"/>
                    <a:pt x="14" y="5"/>
                  </a:cubicBezTo>
                  <a:cubicBezTo>
                    <a:pt x="15" y="6"/>
                    <a:pt x="16" y="7"/>
                    <a:pt x="16" y="8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13" y="12"/>
                    <a:pt x="11" y="12"/>
                    <a:pt x="9" y="12"/>
                  </a:cubicBezTo>
                  <a:moveTo>
                    <a:pt x="10" y="5"/>
                  </a:moveTo>
                  <a:cubicBezTo>
                    <a:pt x="9" y="5"/>
                    <a:pt x="7" y="6"/>
                    <a:pt x="6" y="7"/>
                  </a:cubicBezTo>
                  <a:cubicBezTo>
                    <a:pt x="5" y="7"/>
                    <a:pt x="4" y="8"/>
                    <a:pt x="4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8" y="12"/>
                    <a:pt x="11" y="11"/>
                    <a:pt x="13" y="10"/>
                  </a:cubicBezTo>
                  <a:cubicBezTo>
                    <a:pt x="14" y="9"/>
                    <a:pt x="15" y="8"/>
                    <a:pt x="15" y="8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2330451" y="2790825"/>
              <a:ext cx="833438" cy="592138"/>
            </a:xfrm>
            <a:custGeom>
              <a:avLst/>
              <a:gdLst>
                <a:gd name="T0" fmla="*/ 131 w 231"/>
                <a:gd name="T1" fmla="*/ 0 h 165"/>
                <a:gd name="T2" fmla="*/ 0 w 231"/>
                <a:gd name="T3" fmla="*/ 99 h 165"/>
                <a:gd name="T4" fmla="*/ 103 w 231"/>
                <a:gd name="T5" fmla="*/ 165 h 165"/>
                <a:gd name="T6" fmla="*/ 231 w 231"/>
                <a:gd name="T7" fmla="*/ 59 h 165"/>
                <a:gd name="T8" fmla="*/ 139 w 231"/>
                <a:gd name="T9" fmla="*/ 4 h 165"/>
                <a:gd name="T10" fmla="*/ 131 w 231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65">
                  <a:moveTo>
                    <a:pt x="131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231" y="59"/>
                    <a:pt x="231" y="59"/>
                    <a:pt x="231" y="59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6" y="3"/>
                    <a:pt x="133" y="1"/>
                    <a:pt x="131" y="0"/>
                  </a:cubicBezTo>
                </a:path>
              </a:pathLst>
            </a:custGeom>
            <a:solidFill>
              <a:srgbClr val="FCF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2330451" y="3001963"/>
              <a:ext cx="836613" cy="384175"/>
            </a:xfrm>
            <a:custGeom>
              <a:avLst/>
              <a:gdLst>
                <a:gd name="T0" fmla="*/ 525 w 527"/>
                <a:gd name="T1" fmla="*/ 0 h 242"/>
                <a:gd name="T2" fmla="*/ 234 w 527"/>
                <a:gd name="T3" fmla="*/ 240 h 242"/>
                <a:gd name="T4" fmla="*/ 0 w 527"/>
                <a:gd name="T5" fmla="*/ 90 h 242"/>
                <a:gd name="T6" fmla="*/ 0 w 527"/>
                <a:gd name="T7" fmla="*/ 93 h 242"/>
                <a:gd name="T8" fmla="*/ 234 w 527"/>
                <a:gd name="T9" fmla="*/ 242 h 242"/>
                <a:gd name="T10" fmla="*/ 527 w 527"/>
                <a:gd name="T11" fmla="*/ 0 h 242"/>
                <a:gd name="T12" fmla="*/ 525 w 527"/>
                <a:gd name="T1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42">
                  <a:moveTo>
                    <a:pt x="525" y="0"/>
                  </a:moveTo>
                  <a:lnTo>
                    <a:pt x="234" y="240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234" y="242"/>
                  </a:lnTo>
                  <a:lnTo>
                    <a:pt x="527" y="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96D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2330451" y="3001963"/>
              <a:ext cx="836613" cy="384175"/>
            </a:xfrm>
            <a:custGeom>
              <a:avLst/>
              <a:gdLst>
                <a:gd name="T0" fmla="*/ 525 w 527"/>
                <a:gd name="T1" fmla="*/ 0 h 242"/>
                <a:gd name="T2" fmla="*/ 234 w 527"/>
                <a:gd name="T3" fmla="*/ 240 h 242"/>
                <a:gd name="T4" fmla="*/ 0 w 527"/>
                <a:gd name="T5" fmla="*/ 90 h 242"/>
                <a:gd name="T6" fmla="*/ 0 w 527"/>
                <a:gd name="T7" fmla="*/ 93 h 242"/>
                <a:gd name="T8" fmla="*/ 234 w 527"/>
                <a:gd name="T9" fmla="*/ 242 h 242"/>
                <a:gd name="T10" fmla="*/ 527 w 527"/>
                <a:gd name="T11" fmla="*/ 0 h 242"/>
                <a:gd name="T12" fmla="*/ 525 w 527"/>
                <a:gd name="T1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42">
                  <a:moveTo>
                    <a:pt x="525" y="0"/>
                  </a:moveTo>
                  <a:lnTo>
                    <a:pt x="234" y="240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234" y="242"/>
                  </a:lnTo>
                  <a:lnTo>
                    <a:pt x="527" y="0"/>
                  </a:lnTo>
                  <a:lnTo>
                    <a:pt x="5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3001963" y="2876550"/>
              <a:ext cx="42863" cy="20638"/>
            </a:xfrm>
            <a:custGeom>
              <a:avLst/>
              <a:gdLst>
                <a:gd name="T0" fmla="*/ 1 w 12"/>
                <a:gd name="T1" fmla="*/ 0 h 6"/>
                <a:gd name="T2" fmla="*/ 0 w 12"/>
                <a:gd name="T3" fmla="*/ 0 h 6"/>
                <a:gd name="T4" fmla="*/ 0 w 12"/>
                <a:gd name="T5" fmla="*/ 0 h 6"/>
                <a:gd name="T6" fmla="*/ 0 w 12"/>
                <a:gd name="T7" fmla="*/ 0 h 6"/>
                <a:gd name="T8" fmla="*/ 10 w 12"/>
                <a:gd name="T9" fmla="*/ 6 h 6"/>
                <a:gd name="T10" fmla="*/ 10 w 12"/>
                <a:gd name="T11" fmla="*/ 6 h 6"/>
                <a:gd name="T12" fmla="*/ 11 w 12"/>
                <a:gd name="T13" fmla="*/ 6 h 6"/>
                <a:gd name="T14" fmla="*/ 11 w 12"/>
                <a:gd name="T15" fmla="*/ 6 h 6"/>
                <a:gd name="T16" fmla="*/ 12 w 12"/>
                <a:gd name="T17" fmla="*/ 6 h 6"/>
                <a:gd name="T18" fmla="*/ 11 w 12"/>
                <a:gd name="T19" fmla="*/ 6 h 6"/>
                <a:gd name="T20" fmla="*/ 1 w 12"/>
                <a:gd name="T21" fmla="*/ 0 h 6"/>
                <a:gd name="T22" fmla="*/ 1 w 12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2994026" y="2830513"/>
              <a:ext cx="50800" cy="28575"/>
            </a:xfrm>
            <a:custGeom>
              <a:avLst/>
              <a:gdLst>
                <a:gd name="T0" fmla="*/ 11 w 14"/>
                <a:gd name="T1" fmla="*/ 8 h 8"/>
                <a:gd name="T2" fmla="*/ 1 w 14"/>
                <a:gd name="T3" fmla="*/ 2 h 8"/>
                <a:gd name="T4" fmla="*/ 1 w 14"/>
                <a:gd name="T5" fmla="*/ 1 h 8"/>
                <a:gd name="T6" fmla="*/ 3 w 14"/>
                <a:gd name="T7" fmla="*/ 1 h 8"/>
                <a:gd name="T8" fmla="*/ 13 w 14"/>
                <a:gd name="T9" fmla="*/ 6 h 8"/>
                <a:gd name="T10" fmla="*/ 13 w 14"/>
                <a:gd name="T11" fmla="*/ 8 h 8"/>
                <a:gd name="T12" fmla="*/ 13 w 14"/>
                <a:gd name="T13" fmla="*/ 8 h 8"/>
                <a:gd name="T14" fmla="*/ 11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1" y="8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7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2994026" y="2830513"/>
              <a:ext cx="50800" cy="31750"/>
            </a:xfrm>
            <a:custGeom>
              <a:avLst/>
              <a:gdLst>
                <a:gd name="T0" fmla="*/ 12 w 14"/>
                <a:gd name="T1" fmla="*/ 9 h 9"/>
                <a:gd name="T2" fmla="*/ 11 w 14"/>
                <a:gd name="T3" fmla="*/ 8 h 9"/>
                <a:gd name="T4" fmla="*/ 1 w 14"/>
                <a:gd name="T5" fmla="*/ 3 h 9"/>
                <a:gd name="T6" fmla="*/ 0 w 14"/>
                <a:gd name="T7" fmla="*/ 1 h 9"/>
                <a:gd name="T8" fmla="*/ 0 w 14"/>
                <a:gd name="T9" fmla="*/ 0 h 9"/>
                <a:gd name="T10" fmla="*/ 3 w 14"/>
                <a:gd name="T11" fmla="*/ 0 h 9"/>
                <a:gd name="T12" fmla="*/ 13 w 14"/>
                <a:gd name="T13" fmla="*/ 6 h 9"/>
                <a:gd name="T14" fmla="*/ 14 w 14"/>
                <a:gd name="T15" fmla="*/ 7 h 9"/>
                <a:gd name="T16" fmla="*/ 13 w 14"/>
                <a:gd name="T17" fmla="*/ 8 h 9"/>
                <a:gd name="T18" fmla="*/ 12 w 14"/>
                <a:gd name="T19" fmla="*/ 9 h 9"/>
                <a:gd name="T20" fmla="*/ 11 w 14"/>
                <a:gd name="T21" fmla="*/ 7 h 9"/>
                <a:gd name="T22" fmla="*/ 13 w 14"/>
                <a:gd name="T23" fmla="*/ 7 h 9"/>
                <a:gd name="T24" fmla="*/ 13 w 14"/>
                <a:gd name="T25" fmla="*/ 7 h 9"/>
                <a:gd name="T26" fmla="*/ 13 w 14"/>
                <a:gd name="T27" fmla="*/ 7 h 9"/>
                <a:gd name="T28" fmla="*/ 3 w 14"/>
                <a:gd name="T29" fmla="*/ 1 h 9"/>
                <a:gd name="T30" fmla="*/ 1 w 14"/>
                <a:gd name="T31" fmla="*/ 1 h 9"/>
                <a:gd name="T32" fmla="*/ 1 w 14"/>
                <a:gd name="T33" fmla="*/ 1 h 9"/>
                <a:gd name="T34" fmla="*/ 1 w 14"/>
                <a:gd name="T35" fmla="*/ 2 h 9"/>
                <a:gd name="T36" fmla="*/ 11 w 14"/>
                <a:gd name="T3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1" y="9"/>
                    <a:pt x="11" y="9"/>
                    <a:pt x="1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4" y="8"/>
                    <a:pt x="13" y="8"/>
                  </a:cubicBezTo>
                  <a:cubicBezTo>
                    <a:pt x="13" y="9"/>
                    <a:pt x="12" y="9"/>
                    <a:pt x="12" y="9"/>
                  </a:cubicBezTo>
                  <a:close/>
                  <a:moveTo>
                    <a:pt x="11" y="7"/>
                  </a:move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2990851" y="2825750"/>
              <a:ext cx="57150" cy="36513"/>
            </a:xfrm>
            <a:custGeom>
              <a:avLst/>
              <a:gdLst>
                <a:gd name="T0" fmla="*/ 13 w 16"/>
                <a:gd name="T1" fmla="*/ 10 h 10"/>
                <a:gd name="T2" fmla="*/ 11 w 16"/>
                <a:gd name="T3" fmla="*/ 10 h 10"/>
                <a:gd name="T4" fmla="*/ 1 w 16"/>
                <a:gd name="T5" fmla="*/ 4 h 10"/>
                <a:gd name="T6" fmla="*/ 0 w 16"/>
                <a:gd name="T7" fmla="*/ 2 h 10"/>
                <a:gd name="T8" fmla="*/ 1 w 16"/>
                <a:gd name="T9" fmla="*/ 1 h 10"/>
                <a:gd name="T10" fmla="*/ 5 w 16"/>
                <a:gd name="T11" fmla="*/ 1 h 10"/>
                <a:gd name="T12" fmla="*/ 15 w 16"/>
                <a:gd name="T13" fmla="*/ 6 h 10"/>
                <a:gd name="T14" fmla="*/ 15 w 16"/>
                <a:gd name="T15" fmla="*/ 8 h 10"/>
                <a:gd name="T16" fmla="*/ 15 w 16"/>
                <a:gd name="T17" fmla="*/ 10 h 10"/>
                <a:gd name="T18" fmla="*/ 13 w 16"/>
                <a:gd name="T19" fmla="*/ 10 h 10"/>
                <a:gd name="T20" fmla="*/ 3 w 16"/>
                <a:gd name="T21" fmla="*/ 1 h 10"/>
                <a:gd name="T22" fmla="*/ 2 w 16"/>
                <a:gd name="T23" fmla="*/ 2 h 10"/>
                <a:gd name="T24" fmla="*/ 1 w 16"/>
                <a:gd name="T25" fmla="*/ 2 h 10"/>
                <a:gd name="T26" fmla="*/ 2 w 16"/>
                <a:gd name="T27" fmla="*/ 3 h 10"/>
                <a:gd name="T28" fmla="*/ 12 w 16"/>
                <a:gd name="T29" fmla="*/ 9 h 10"/>
                <a:gd name="T30" fmla="*/ 14 w 16"/>
                <a:gd name="T31" fmla="*/ 9 h 10"/>
                <a:gd name="T32" fmla="*/ 15 w 16"/>
                <a:gd name="T33" fmla="*/ 8 h 10"/>
                <a:gd name="T34" fmla="*/ 14 w 16"/>
                <a:gd name="T35" fmla="*/ 8 h 10"/>
                <a:gd name="T36" fmla="*/ 14 w 16"/>
                <a:gd name="T37" fmla="*/ 7 h 10"/>
                <a:gd name="T38" fmla="*/ 4 w 16"/>
                <a:gd name="T39" fmla="*/ 1 h 10"/>
                <a:gd name="T40" fmla="*/ 3 w 16"/>
                <a:gd name="T41" fmla="*/ 1 h 10"/>
                <a:gd name="T42" fmla="*/ 13 w 16"/>
                <a:gd name="T43" fmla="*/ 9 h 10"/>
                <a:gd name="T44" fmla="*/ 12 w 16"/>
                <a:gd name="T45" fmla="*/ 9 h 10"/>
                <a:gd name="T46" fmla="*/ 12 w 16"/>
                <a:gd name="T47" fmla="*/ 9 h 10"/>
                <a:gd name="T48" fmla="*/ 2 w 16"/>
                <a:gd name="T49" fmla="*/ 3 h 10"/>
                <a:gd name="T50" fmla="*/ 2 w 16"/>
                <a:gd name="T51" fmla="*/ 2 h 10"/>
                <a:gd name="T52" fmla="*/ 2 w 16"/>
                <a:gd name="T53" fmla="*/ 2 h 10"/>
                <a:gd name="T54" fmla="*/ 2 w 16"/>
                <a:gd name="T55" fmla="*/ 2 h 10"/>
                <a:gd name="T56" fmla="*/ 4 w 16"/>
                <a:gd name="T57" fmla="*/ 2 h 10"/>
                <a:gd name="T58" fmla="*/ 14 w 16"/>
                <a:gd name="T59" fmla="*/ 7 h 10"/>
                <a:gd name="T60" fmla="*/ 14 w 16"/>
                <a:gd name="T61" fmla="*/ 8 h 10"/>
                <a:gd name="T62" fmla="*/ 14 w 16"/>
                <a:gd name="T63" fmla="*/ 8 h 10"/>
                <a:gd name="T64" fmla="*/ 14 w 16"/>
                <a:gd name="T65" fmla="*/ 9 h 10"/>
                <a:gd name="T66" fmla="*/ 13 w 16"/>
                <a:gd name="T67" fmla="*/ 9 h 10"/>
                <a:gd name="T68" fmla="*/ 12 w 16"/>
                <a:gd name="T69" fmla="*/ 8 h 10"/>
                <a:gd name="T70" fmla="*/ 13 w 16"/>
                <a:gd name="T71" fmla="*/ 8 h 10"/>
                <a:gd name="T72" fmla="*/ 3 w 16"/>
                <a:gd name="T73" fmla="*/ 3 h 10"/>
                <a:gd name="T74" fmla="*/ 3 w 16"/>
                <a:gd name="T75" fmla="*/ 2 h 10"/>
                <a:gd name="T76" fmla="*/ 12 w 16"/>
                <a:gd name="T7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" h="10">
                  <a:moveTo>
                    <a:pt x="13" y="10"/>
                  </a:moveTo>
                  <a:cubicBezTo>
                    <a:pt x="12" y="10"/>
                    <a:pt x="12" y="10"/>
                    <a:pt x="11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8"/>
                  </a:cubicBezTo>
                  <a:cubicBezTo>
                    <a:pt x="16" y="9"/>
                    <a:pt x="15" y="9"/>
                    <a:pt x="15" y="10"/>
                  </a:cubicBezTo>
                  <a:cubicBezTo>
                    <a:pt x="14" y="10"/>
                    <a:pt x="13" y="10"/>
                    <a:pt x="13" y="10"/>
                  </a:cubicBezTo>
                  <a:close/>
                  <a:moveTo>
                    <a:pt x="3" y="1"/>
                  </a:moveTo>
                  <a:cubicBezTo>
                    <a:pt x="3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10"/>
                    <a:pt x="13" y="10"/>
                    <a:pt x="14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  <a:moveTo>
                    <a:pt x="13" y="9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4" y="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3" y="9"/>
                    <a:pt x="13" y="9"/>
                  </a:cubicBezTo>
                  <a:close/>
                  <a:moveTo>
                    <a:pt x="12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2990851" y="2822575"/>
              <a:ext cx="57150" cy="42863"/>
            </a:xfrm>
            <a:custGeom>
              <a:avLst/>
              <a:gdLst>
                <a:gd name="T0" fmla="*/ 13 w 16"/>
                <a:gd name="T1" fmla="*/ 12 h 12"/>
                <a:gd name="T2" fmla="*/ 11 w 16"/>
                <a:gd name="T3" fmla="*/ 11 h 12"/>
                <a:gd name="T4" fmla="*/ 1 w 16"/>
                <a:gd name="T5" fmla="*/ 6 h 12"/>
                <a:gd name="T6" fmla="*/ 0 w 16"/>
                <a:gd name="T7" fmla="*/ 3 h 12"/>
                <a:gd name="T8" fmla="*/ 1 w 16"/>
                <a:gd name="T9" fmla="*/ 1 h 12"/>
                <a:gd name="T10" fmla="*/ 5 w 16"/>
                <a:gd name="T11" fmla="*/ 1 h 12"/>
                <a:gd name="T12" fmla="*/ 15 w 16"/>
                <a:gd name="T13" fmla="*/ 7 h 12"/>
                <a:gd name="T14" fmla="*/ 16 w 16"/>
                <a:gd name="T15" fmla="*/ 9 h 12"/>
                <a:gd name="T16" fmla="*/ 15 w 16"/>
                <a:gd name="T17" fmla="*/ 11 h 12"/>
                <a:gd name="T18" fmla="*/ 13 w 16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2">
                  <a:moveTo>
                    <a:pt x="13" y="12"/>
                  </a:moveTo>
                  <a:cubicBezTo>
                    <a:pt x="12" y="12"/>
                    <a:pt x="12" y="12"/>
                    <a:pt x="11" y="1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8"/>
                    <a:pt x="16" y="9"/>
                  </a:cubicBezTo>
                  <a:cubicBezTo>
                    <a:pt x="16" y="10"/>
                    <a:pt x="16" y="11"/>
                    <a:pt x="15" y="11"/>
                  </a:cubicBezTo>
                  <a:cubicBezTo>
                    <a:pt x="14" y="12"/>
                    <a:pt x="14" y="12"/>
                    <a:pt x="13" y="12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2"/>
            <p:cNvSpPr>
              <a:spLocks noEditPoints="1"/>
            </p:cNvSpPr>
            <p:nvPr/>
          </p:nvSpPr>
          <p:spPr bwMode="auto">
            <a:xfrm>
              <a:off x="2987676" y="2822575"/>
              <a:ext cx="65088" cy="42863"/>
            </a:xfrm>
            <a:custGeom>
              <a:avLst/>
              <a:gdLst>
                <a:gd name="T0" fmla="*/ 14 w 18"/>
                <a:gd name="T1" fmla="*/ 12 h 12"/>
                <a:gd name="T2" fmla="*/ 12 w 18"/>
                <a:gd name="T3" fmla="*/ 12 h 12"/>
                <a:gd name="T4" fmla="*/ 2 w 18"/>
                <a:gd name="T5" fmla="*/ 6 h 12"/>
                <a:gd name="T6" fmla="*/ 0 w 18"/>
                <a:gd name="T7" fmla="*/ 3 h 12"/>
                <a:gd name="T8" fmla="*/ 1 w 18"/>
                <a:gd name="T9" fmla="*/ 1 h 12"/>
                <a:gd name="T10" fmla="*/ 6 w 18"/>
                <a:gd name="T11" fmla="*/ 1 h 12"/>
                <a:gd name="T12" fmla="*/ 16 w 18"/>
                <a:gd name="T13" fmla="*/ 6 h 12"/>
                <a:gd name="T14" fmla="*/ 17 w 18"/>
                <a:gd name="T15" fmla="*/ 9 h 12"/>
                <a:gd name="T16" fmla="*/ 16 w 18"/>
                <a:gd name="T17" fmla="*/ 12 h 12"/>
                <a:gd name="T18" fmla="*/ 14 w 18"/>
                <a:gd name="T19" fmla="*/ 12 h 12"/>
                <a:gd name="T20" fmla="*/ 4 w 18"/>
                <a:gd name="T21" fmla="*/ 1 h 12"/>
                <a:gd name="T22" fmla="*/ 2 w 18"/>
                <a:gd name="T23" fmla="*/ 2 h 12"/>
                <a:gd name="T24" fmla="*/ 1 w 18"/>
                <a:gd name="T25" fmla="*/ 3 h 12"/>
                <a:gd name="T26" fmla="*/ 2 w 18"/>
                <a:gd name="T27" fmla="*/ 5 h 12"/>
                <a:gd name="T28" fmla="*/ 12 w 18"/>
                <a:gd name="T29" fmla="*/ 11 h 12"/>
                <a:gd name="T30" fmla="*/ 16 w 18"/>
                <a:gd name="T31" fmla="*/ 11 h 12"/>
                <a:gd name="T32" fmla="*/ 17 w 18"/>
                <a:gd name="T33" fmla="*/ 9 h 12"/>
                <a:gd name="T34" fmla="*/ 15 w 18"/>
                <a:gd name="T35" fmla="*/ 7 h 12"/>
                <a:gd name="T36" fmla="*/ 6 w 18"/>
                <a:gd name="T37" fmla="*/ 2 h 12"/>
                <a:gd name="T38" fmla="*/ 4 w 18"/>
                <a:gd name="T3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2">
                  <a:moveTo>
                    <a:pt x="14" y="12"/>
                  </a:moveTo>
                  <a:cubicBezTo>
                    <a:pt x="13" y="12"/>
                    <a:pt x="12" y="12"/>
                    <a:pt x="12" y="1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8" y="10"/>
                    <a:pt x="17" y="11"/>
                    <a:pt x="16" y="12"/>
                  </a:cubicBezTo>
                  <a:cubicBezTo>
                    <a:pt x="15" y="12"/>
                    <a:pt x="15" y="12"/>
                    <a:pt x="14" y="12"/>
                  </a:cubicBezTo>
                  <a:close/>
                  <a:moveTo>
                    <a:pt x="4" y="1"/>
                  </a:moveTo>
                  <a:cubicBezTo>
                    <a:pt x="3" y="1"/>
                    <a:pt x="3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4" y="12"/>
                    <a:pt x="16" y="11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6" y="8"/>
                    <a:pt x="16" y="8"/>
                    <a:pt x="15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2825751" y="2847975"/>
              <a:ext cx="82550" cy="128588"/>
            </a:xfrm>
            <a:custGeom>
              <a:avLst/>
              <a:gdLst>
                <a:gd name="T0" fmla="*/ 20 w 23"/>
                <a:gd name="T1" fmla="*/ 35 h 36"/>
                <a:gd name="T2" fmla="*/ 3 w 23"/>
                <a:gd name="T3" fmla="*/ 26 h 36"/>
                <a:gd name="T4" fmla="*/ 1 w 23"/>
                <a:gd name="T5" fmla="*/ 24 h 36"/>
                <a:gd name="T6" fmla="*/ 0 w 23"/>
                <a:gd name="T7" fmla="*/ 21 h 36"/>
                <a:gd name="T8" fmla="*/ 0 w 23"/>
                <a:gd name="T9" fmla="*/ 3 h 36"/>
                <a:gd name="T10" fmla="*/ 1 w 23"/>
                <a:gd name="T11" fmla="*/ 1 h 36"/>
                <a:gd name="T12" fmla="*/ 3 w 23"/>
                <a:gd name="T13" fmla="*/ 1 h 36"/>
                <a:gd name="T14" fmla="*/ 20 w 23"/>
                <a:gd name="T15" fmla="*/ 10 h 36"/>
                <a:gd name="T16" fmla="*/ 22 w 23"/>
                <a:gd name="T17" fmla="*/ 12 h 36"/>
                <a:gd name="T18" fmla="*/ 23 w 23"/>
                <a:gd name="T19" fmla="*/ 15 h 36"/>
                <a:gd name="T20" fmla="*/ 23 w 23"/>
                <a:gd name="T21" fmla="*/ 34 h 36"/>
                <a:gd name="T22" fmla="*/ 22 w 23"/>
                <a:gd name="T23" fmla="*/ 35 h 36"/>
                <a:gd name="T24" fmla="*/ 20 w 23"/>
                <a:gd name="T2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6">
                  <a:moveTo>
                    <a:pt x="20" y="35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2" y="25"/>
                    <a:pt x="1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2" y="11"/>
                    <a:pt x="22" y="12"/>
                  </a:cubicBezTo>
                  <a:cubicBezTo>
                    <a:pt x="23" y="13"/>
                    <a:pt x="23" y="14"/>
                    <a:pt x="23" y="1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5"/>
                    <a:pt x="23" y="35"/>
                    <a:pt x="22" y="35"/>
                  </a:cubicBezTo>
                  <a:cubicBezTo>
                    <a:pt x="22" y="36"/>
                    <a:pt x="21" y="36"/>
                    <a:pt x="2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4"/>
            <p:cNvSpPr>
              <a:spLocks noEditPoints="1"/>
            </p:cNvSpPr>
            <p:nvPr/>
          </p:nvSpPr>
          <p:spPr bwMode="auto">
            <a:xfrm>
              <a:off x="2817813" y="2840038"/>
              <a:ext cx="96838" cy="144463"/>
            </a:xfrm>
            <a:custGeom>
              <a:avLst/>
              <a:gdLst>
                <a:gd name="T0" fmla="*/ 23 w 27"/>
                <a:gd name="T1" fmla="*/ 40 h 40"/>
                <a:gd name="T2" fmla="*/ 21 w 27"/>
                <a:gd name="T3" fmla="*/ 39 h 40"/>
                <a:gd name="T4" fmla="*/ 4 w 27"/>
                <a:gd name="T5" fmla="*/ 30 h 40"/>
                <a:gd name="T6" fmla="*/ 1 w 27"/>
                <a:gd name="T7" fmla="*/ 28 h 40"/>
                <a:gd name="T8" fmla="*/ 0 w 27"/>
                <a:gd name="T9" fmla="*/ 23 h 40"/>
                <a:gd name="T10" fmla="*/ 0 w 27"/>
                <a:gd name="T11" fmla="*/ 5 h 40"/>
                <a:gd name="T12" fmla="*/ 2 w 27"/>
                <a:gd name="T13" fmla="*/ 1 h 40"/>
                <a:gd name="T14" fmla="*/ 6 w 27"/>
                <a:gd name="T15" fmla="*/ 1 h 40"/>
                <a:gd name="T16" fmla="*/ 23 w 27"/>
                <a:gd name="T17" fmla="*/ 10 h 40"/>
                <a:gd name="T18" fmla="*/ 26 w 27"/>
                <a:gd name="T19" fmla="*/ 13 h 40"/>
                <a:gd name="T20" fmla="*/ 27 w 27"/>
                <a:gd name="T21" fmla="*/ 17 h 40"/>
                <a:gd name="T22" fmla="*/ 27 w 27"/>
                <a:gd name="T23" fmla="*/ 36 h 40"/>
                <a:gd name="T24" fmla="*/ 25 w 27"/>
                <a:gd name="T25" fmla="*/ 39 h 40"/>
                <a:gd name="T26" fmla="*/ 23 w 27"/>
                <a:gd name="T27" fmla="*/ 40 h 40"/>
                <a:gd name="T28" fmla="*/ 4 w 27"/>
                <a:gd name="T29" fmla="*/ 5 h 40"/>
                <a:gd name="T30" fmla="*/ 4 w 27"/>
                <a:gd name="T31" fmla="*/ 23 h 40"/>
                <a:gd name="T32" fmla="*/ 5 w 27"/>
                <a:gd name="T33" fmla="*/ 25 h 40"/>
                <a:gd name="T34" fmla="*/ 6 w 27"/>
                <a:gd name="T35" fmla="*/ 26 h 40"/>
                <a:gd name="T36" fmla="*/ 23 w 27"/>
                <a:gd name="T37" fmla="*/ 35 h 40"/>
                <a:gd name="T38" fmla="*/ 23 w 27"/>
                <a:gd name="T39" fmla="*/ 17 h 40"/>
                <a:gd name="T40" fmla="*/ 23 w 27"/>
                <a:gd name="T41" fmla="*/ 15 h 40"/>
                <a:gd name="T42" fmla="*/ 21 w 27"/>
                <a:gd name="T43" fmla="*/ 14 h 40"/>
                <a:gd name="T44" fmla="*/ 4 w 27"/>
                <a:gd name="T4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40">
                  <a:moveTo>
                    <a:pt x="23" y="40"/>
                  </a:moveTo>
                  <a:cubicBezTo>
                    <a:pt x="23" y="40"/>
                    <a:pt x="22" y="39"/>
                    <a:pt x="21" y="3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29"/>
                    <a:pt x="2" y="28"/>
                    <a:pt x="1" y="28"/>
                  </a:cubicBezTo>
                  <a:cubicBezTo>
                    <a:pt x="1" y="26"/>
                    <a:pt x="0" y="25"/>
                    <a:pt x="0" y="2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5" y="12"/>
                    <a:pt x="26" y="13"/>
                  </a:cubicBezTo>
                  <a:cubicBezTo>
                    <a:pt x="27" y="14"/>
                    <a:pt x="27" y="16"/>
                    <a:pt x="27" y="1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8"/>
                    <a:pt x="26" y="39"/>
                    <a:pt x="25" y="39"/>
                  </a:cubicBezTo>
                  <a:cubicBezTo>
                    <a:pt x="25" y="40"/>
                    <a:pt x="24" y="40"/>
                    <a:pt x="23" y="40"/>
                  </a:cubicBezTo>
                  <a:close/>
                  <a:moveTo>
                    <a:pt x="4" y="5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5"/>
                    <a:pt x="5" y="25"/>
                  </a:cubicBezTo>
                  <a:cubicBezTo>
                    <a:pt x="5" y="26"/>
                    <a:pt x="6" y="26"/>
                    <a:pt x="6" y="2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6"/>
                    <a:pt x="23" y="16"/>
                    <a:pt x="23" y="15"/>
                  </a:cubicBezTo>
                  <a:cubicBezTo>
                    <a:pt x="22" y="15"/>
                    <a:pt x="22" y="14"/>
                    <a:pt x="21" y="14"/>
                  </a:cubicBezTo>
                  <a:cubicBezTo>
                    <a:pt x="4" y="5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2746376" y="2657475"/>
              <a:ext cx="79375" cy="82550"/>
            </a:xfrm>
            <a:custGeom>
              <a:avLst/>
              <a:gdLst>
                <a:gd name="T0" fmla="*/ 2 w 22"/>
                <a:gd name="T1" fmla="*/ 0 h 23"/>
                <a:gd name="T2" fmla="*/ 1 w 22"/>
                <a:gd name="T3" fmla="*/ 0 h 23"/>
                <a:gd name="T4" fmla="*/ 0 w 22"/>
                <a:gd name="T5" fmla="*/ 2 h 23"/>
                <a:gd name="T6" fmla="*/ 0 w 22"/>
                <a:gd name="T7" fmla="*/ 23 h 23"/>
                <a:gd name="T8" fmla="*/ 13 w 22"/>
                <a:gd name="T9" fmla="*/ 13 h 23"/>
                <a:gd name="T10" fmla="*/ 22 w 22"/>
                <a:gd name="T11" fmla="*/ 10 h 23"/>
                <a:gd name="T12" fmla="*/ 3 w 22"/>
                <a:gd name="T13" fmla="*/ 0 h 23"/>
                <a:gd name="T14" fmla="*/ 2 w 22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3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6" y="11"/>
                    <a:pt x="19" y="10"/>
                    <a:pt x="22" y="10"/>
                  </a:cubicBezTo>
                  <a:cubicBezTo>
                    <a:pt x="19" y="8"/>
                    <a:pt x="13" y="6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6"/>
            <p:cNvSpPr>
              <a:spLocks noEditPoints="1"/>
            </p:cNvSpPr>
            <p:nvPr/>
          </p:nvSpPr>
          <p:spPr bwMode="auto">
            <a:xfrm>
              <a:off x="2749551" y="2708275"/>
              <a:ext cx="101600" cy="103188"/>
            </a:xfrm>
            <a:custGeom>
              <a:avLst/>
              <a:gdLst>
                <a:gd name="T0" fmla="*/ 15 w 28"/>
                <a:gd name="T1" fmla="*/ 13 h 29"/>
                <a:gd name="T2" fmla="*/ 7 w 28"/>
                <a:gd name="T3" fmla="*/ 19 h 29"/>
                <a:gd name="T4" fmla="*/ 15 w 28"/>
                <a:gd name="T5" fmla="*/ 23 h 29"/>
                <a:gd name="T6" fmla="*/ 15 w 28"/>
                <a:gd name="T7" fmla="*/ 23 h 29"/>
                <a:gd name="T8" fmla="*/ 23 w 28"/>
                <a:gd name="T9" fmla="*/ 27 h 29"/>
                <a:gd name="T10" fmla="*/ 24 w 28"/>
                <a:gd name="T11" fmla="*/ 28 h 29"/>
                <a:gd name="T12" fmla="*/ 26 w 28"/>
                <a:gd name="T13" fmla="*/ 29 h 29"/>
                <a:gd name="T14" fmla="*/ 27 w 28"/>
                <a:gd name="T15" fmla="*/ 28 h 29"/>
                <a:gd name="T16" fmla="*/ 28 w 28"/>
                <a:gd name="T17" fmla="*/ 26 h 29"/>
                <a:gd name="T18" fmla="*/ 28 w 28"/>
                <a:gd name="T19" fmla="*/ 21 h 29"/>
                <a:gd name="T20" fmla="*/ 15 w 28"/>
                <a:gd name="T21" fmla="*/ 13 h 29"/>
                <a:gd name="T22" fmla="*/ 22 w 28"/>
                <a:gd name="T23" fmla="*/ 0 h 29"/>
                <a:gd name="T24" fmla="*/ 15 w 28"/>
                <a:gd name="T25" fmla="*/ 2 h 29"/>
                <a:gd name="T26" fmla="*/ 0 w 28"/>
                <a:gd name="T27" fmla="*/ 14 h 29"/>
                <a:gd name="T28" fmla="*/ 0 w 28"/>
                <a:gd name="T29" fmla="*/ 14 h 29"/>
                <a:gd name="T30" fmla="*/ 3 w 28"/>
                <a:gd name="T31" fmla="*/ 17 h 29"/>
                <a:gd name="T32" fmla="*/ 3 w 28"/>
                <a:gd name="T33" fmla="*/ 17 h 29"/>
                <a:gd name="T34" fmla="*/ 14 w 28"/>
                <a:gd name="T35" fmla="*/ 8 h 29"/>
                <a:gd name="T36" fmla="*/ 15 w 28"/>
                <a:gd name="T37" fmla="*/ 8 h 29"/>
                <a:gd name="T38" fmla="*/ 27 w 28"/>
                <a:gd name="T39" fmla="*/ 16 h 29"/>
                <a:gd name="T40" fmla="*/ 27 w 28"/>
                <a:gd name="T41" fmla="*/ 3 h 29"/>
                <a:gd name="T42" fmla="*/ 27 w 28"/>
                <a:gd name="T43" fmla="*/ 1 h 29"/>
                <a:gd name="T44" fmla="*/ 22 w 28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29">
                  <a:moveTo>
                    <a:pt x="15" y="13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9" y="20"/>
                    <a:pt x="11" y="21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8"/>
                    <a:pt x="24" y="28"/>
                    <a:pt x="24" y="28"/>
                  </a:cubicBezTo>
                  <a:cubicBezTo>
                    <a:pt x="25" y="28"/>
                    <a:pt x="25" y="29"/>
                    <a:pt x="26" y="29"/>
                  </a:cubicBezTo>
                  <a:cubicBezTo>
                    <a:pt x="26" y="29"/>
                    <a:pt x="26" y="28"/>
                    <a:pt x="27" y="28"/>
                  </a:cubicBezTo>
                  <a:cubicBezTo>
                    <a:pt x="27" y="28"/>
                    <a:pt x="28" y="27"/>
                    <a:pt x="28" y="26"/>
                  </a:cubicBezTo>
                  <a:cubicBezTo>
                    <a:pt x="28" y="26"/>
                    <a:pt x="28" y="26"/>
                    <a:pt x="28" y="21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2" y="0"/>
                  </a:moveTo>
                  <a:cubicBezTo>
                    <a:pt x="19" y="0"/>
                    <a:pt x="17" y="1"/>
                    <a:pt x="15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3"/>
                    <a:pt x="27" y="9"/>
                    <a:pt x="27" y="3"/>
                  </a:cubicBezTo>
                  <a:cubicBezTo>
                    <a:pt x="27" y="3"/>
                    <a:pt x="27" y="2"/>
                    <a:pt x="27" y="1"/>
                  </a:cubicBezTo>
                  <a:cubicBezTo>
                    <a:pt x="25" y="1"/>
                    <a:pt x="24" y="0"/>
                    <a:pt x="22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7"/>
            <p:cNvSpPr>
              <a:spLocks/>
            </p:cNvSpPr>
            <p:nvPr/>
          </p:nvSpPr>
          <p:spPr bwMode="auto">
            <a:xfrm>
              <a:off x="2746376" y="2697163"/>
              <a:ext cx="96838" cy="57150"/>
            </a:xfrm>
            <a:custGeom>
              <a:avLst/>
              <a:gdLst>
                <a:gd name="T0" fmla="*/ 23 w 27"/>
                <a:gd name="T1" fmla="*/ 0 h 16"/>
                <a:gd name="T2" fmla="*/ 14 w 27"/>
                <a:gd name="T3" fmla="*/ 3 h 16"/>
                <a:gd name="T4" fmla="*/ 0 w 27"/>
                <a:gd name="T5" fmla="*/ 13 h 16"/>
                <a:gd name="T6" fmla="*/ 0 w 27"/>
                <a:gd name="T7" fmla="*/ 14 h 16"/>
                <a:gd name="T8" fmla="*/ 0 w 27"/>
                <a:gd name="T9" fmla="*/ 16 h 16"/>
                <a:gd name="T10" fmla="*/ 15 w 27"/>
                <a:gd name="T11" fmla="*/ 4 h 16"/>
                <a:gd name="T12" fmla="*/ 23 w 27"/>
                <a:gd name="T13" fmla="*/ 2 h 16"/>
                <a:gd name="T14" fmla="*/ 27 w 27"/>
                <a:gd name="T15" fmla="*/ 3 h 16"/>
                <a:gd name="T16" fmla="*/ 25 w 27"/>
                <a:gd name="T17" fmla="*/ 1 h 16"/>
                <a:gd name="T18" fmla="*/ 23 w 27"/>
                <a:gd name="T19" fmla="*/ 0 h 16"/>
                <a:gd name="T20" fmla="*/ 23 w 27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6">
                  <a:moveTo>
                    <a:pt x="23" y="0"/>
                  </a:moveTo>
                  <a:cubicBezTo>
                    <a:pt x="20" y="0"/>
                    <a:pt x="16" y="1"/>
                    <a:pt x="14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3"/>
                    <a:pt x="20" y="2"/>
                    <a:pt x="23" y="2"/>
                  </a:cubicBezTo>
                  <a:cubicBezTo>
                    <a:pt x="24" y="2"/>
                    <a:pt x="26" y="2"/>
                    <a:pt x="27" y="3"/>
                  </a:cubicBezTo>
                  <a:cubicBezTo>
                    <a:pt x="26" y="2"/>
                    <a:pt x="26" y="1"/>
                    <a:pt x="25" y="1"/>
                  </a:cubicBezTo>
                  <a:cubicBezTo>
                    <a:pt x="25" y="1"/>
                    <a:pt x="25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2746376" y="2693988"/>
              <a:ext cx="100013" cy="63500"/>
            </a:xfrm>
            <a:custGeom>
              <a:avLst/>
              <a:gdLst>
                <a:gd name="T0" fmla="*/ 23 w 28"/>
                <a:gd name="T1" fmla="*/ 3 h 18"/>
                <a:gd name="T2" fmla="*/ 15 w 28"/>
                <a:gd name="T3" fmla="*/ 5 h 18"/>
                <a:gd name="T4" fmla="*/ 0 w 28"/>
                <a:gd name="T5" fmla="*/ 17 h 18"/>
                <a:gd name="T6" fmla="*/ 1 w 28"/>
                <a:gd name="T7" fmla="*/ 18 h 18"/>
                <a:gd name="T8" fmla="*/ 16 w 28"/>
                <a:gd name="T9" fmla="*/ 6 h 18"/>
                <a:gd name="T10" fmla="*/ 23 w 28"/>
                <a:gd name="T11" fmla="*/ 4 h 18"/>
                <a:gd name="T12" fmla="*/ 28 w 28"/>
                <a:gd name="T13" fmla="*/ 5 h 18"/>
                <a:gd name="T14" fmla="*/ 27 w 28"/>
                <a:gd name="T15" fmla="*/ 4 h 18"/>
                <a:gd name="T16" fmla="*/ 27 w 28"/>
                <a:gd name="T17" fmla="*/ 4 h 18"/>
                <a:gd name="T18" fmla="*/ 23 w 28"/>
                <a:gd name="T19" fmla="*/ 3 h 18"/>
                <a:gd name="T20" fmla="*/ 22 w 28"/>
                <a:gd name="T21" fmla="*/ 0 h 18"/>
                <a:gd name="T22" fmla="*/ 13 w 28"/>
                <a:gd name="T23" fmla="*/ 3 h 18"/>
                <a:gd name="T24" fmla="*/ 0 w 28"/>
                <a:gd name="T25" fmla="*/ 13 h 18"/>
                <a:gd name="T26" fmla="*/ 0 w 28"/>
                <a:gd name="T27" fmla="*/ 14 h 18"/>
                <a:gd name="T28" fmla="*/ 14 w 28"/>
                <a:gd name="T29" fmla="*/ 4 h 18"/>
                <a:gd name="T30" fmla="*/ 23 w 28"/>
                <a:gd name="T31" fmla="*/ 1 h 18"/>
                <a:gd name="T32" fmla="*/ 23 w 28"/>
                <a:gd name="T33" fmla="*/ 1 h 18"/>
                <a:gd name="T34" fmla="*/ 22 w 28"/>
                <a:gd name="T3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18">
                  <a:moveTo>
                    <a:pt x="23" y="3"/>
                  </a:moveTo>
                  <a:cubicBezTo>
                    <a:pt x="20" y="3"/>
                    <a:pt x="17" y="4"/>
                    <a:pt x="15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5"/>
                    <a:pt x="20" y="4"/>
                    <a:pt x="23" y="4"/>
                  </a:cubicBezTo>
                  <a:cubicBezTo>
                    <a:pt x="25" y="4"/>
                    <a:pt x="26" y="5"/>
                    <a:pt x="28" y="5"/>
                  </a:cubicBezTo>
                  <a:cubicBezTo>
                    <a:pt x="28" y="5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3"/>
                    <a:pt x="24" y="3"/>
                    <a:pt x="23" y="3"/>
                  </a:cubicBezTo>
                  <a:moveTo>
                    <a:pt x="22" y="0"/>
                  </a:moveTo>
                  <a:cubicBezTo>
                    <a:pt x="19" y="0"/>
                    <a:pt x="16" y="1"/>
                    <a:pt x="13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2"/>
                    <a:pt x="20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9"/>
            <p:cNvSpPr>
              <a:spLocks/>
            </p:cNvSpPr>
            <p:nvPr/>
          </p:nvSpPr>
          <p:spPr bwMode="auto">
            <a:xfrm>
              <a:off x="2763838" y="2740025"/>
              <a:ext cx="87313" cy="36513"/>
            </a:xfrm>
            <a:custGeom>
              <a:avLst/>
              <a:gdLst>
                <a:gd name="T0" fmla="*/ 10 w 24"/>
                <a:gd name="T1" fmla="*/ 0 h 10"/>
                <a:gd name="T2" fmla="*/ 0 w 24"/>
                <a:gd name="T3" fmla="*/ 8 h 10"/>
                <a:gd name="T4" fmla="*/ 2 w 24"/>
                <a:gd name="T5" fmla="*/ 9 h 10"/>
                <a:gd name="T6" fmla="*/ 11 w 24"/>
                <a:gd name="T7" fmla="*/ 3 h 10"/>
                <a:gd name="T8" fmla="*/ 11 w 24"/>
                <a:gd name="T9" fmla="*/ 3 h 10"/>
                <a:gd name="T10" fmla="*/ 24 w 24"/>
                <a:gd name="T11" fmla="*/ 10 h 10"/>
                <a:gd name="T12" fmla="*/ 24 w 24"/>
                <a:gd name="T13" fmla="*/ 8 h 10"/>
                <a:gd name="T14" fmla="*/ 10 w 24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0">
                  <a:moveTo>
                    <a:pt x="1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9"/>
                    <a:pt x="24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2760663" y="2736850"/>
              <a:ext cx="90488" cy="46038"/>
            </a:xfrm>
            <a:custGeom>
              <a:avLst/>
              <a:gdLst>
                <a:gd name="T0" fmla="*/ 12 w 25"/>
                <a:gd name="T1" fmla="*/ 4 h 13"/>
                <a:gd name="T2" fmla="*/ 3 w 25"/>
                <a:gd name="T3" fmla="*/ 10 h 13"/>
                <a:gd name="T4" fmla="*/ 4 w 25"/>
                <a:gd name="T5" fmla="*/ 11 h 13"/>
                <a:gd name="T6" fmla="*/ 12 w 25"/>
                <a:gd name="T7" fmla="*/ 5 h 13"/>
                <a:gd name="T8" fmla="*/ 25 w 25"/>
                <a:gd name="T9" fmla="*/ 13 h 13"/>
                <a:gd name="T10" fmla="*/ 25 w 25"/>
                <a:gd name="T11" fmla="*/ 11 h 13"/>
                <a:gd name="T12" fmla="*/ 12 w 25"/>
                <a:gd name="T13" fmla="*/ 4 h 13"/>
                <a:gd name="T14" fmla="*/ 12 w 25"/>
                <a:gd name="T15" fmla="*/ 4 h 13"/>
                <a:gd name="T16" fmla="*/ 11 w 25"/>
                <a:gd name="T17" fmla="*/ 0 h 13"/>
                <a:gd name="T18" fmla="*/ 0 w 25"/>
                <a:gd name="T19" fmla="*/ 9 h 13"/>
                <a:gd name="T20" fmla="*/ 1 w 25"/>
                <a:gd name="T21" fmla="*/ 9 h 13"/>
                <a:gd name="T22" fmla="*/ 11 w 25"/>
                <a:gd name="T23" fmla="*/ 1 h 13"/>
                <a:gd name="T24" fmla="*/ 25 w 25"/>
                <a:gd name="T25" fmla="*/ 9 h 13"/>
                <a:gd name="T26" fmla="*/ 24 w 25"/>
                <a:gd name="T27" fmla="*/ 8 h 13"/>
                <a:gd name="T28" fmla="*/ 12 w 25"/>
                <a:gd name="T29" fmla="*/ 0 h 13"/>
                <a:gd name="T30" fmla="*/ 11 w 25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3">
                  <a:moveTo>
                    <a:pt x="12" y="4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2803526" y="2790825"/>
              <a:ext cx="28575" cy="14288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8 w 8"/>
                <a:gd name="T5" fmla="*/ 4 h 4"/>
                <a:gd name="T6" fmla="*/ 0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5" y="3"/>
                    <a:pt x="8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ADE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2468563" y="2216150"/>
              <a:ext cx="111125" cy="161925"/>
            </a:xfrm>
            <a:custGeom>
              <a:avLst/>
              <a:gdLst>
                <a:gd name="T0" fmla="*/ 2 w 31"/>
                <a:gd name="T1" fmla="*/ 0 h 45"/>
                <a:gd name="T2" fmla="*/ 1 w 31"/>
                <a:gd name="T3" fmla="*/ 0 h 45"/>
                <a:gd name="T4" fmla="*/ 0 w 31"/>
                <a:gd name="T5" fmla="*/ 2 h 45"/>
                <a:gd name="T6" fmla="*/ 1 w 31"/>
                <a:gd name="T7" fmla="*/ 27 h 45"/>
                <a:gd name="T8" fmla="*/ 2 w 31"/>
                <a:gd name="T9" fmla="*/ 30 h 45"/>
                <a:gd name="T10" fmla="*/ 5 w 31"/>
                <a:gd name="T11" fmla="*/ 33 h 45"/>
                <a:gd name="T12" fmla="*/ 27 w 31"/>
                <a:gd name="T13" fmla="*/ 45 h 45"/>
                <a:gd name="T14" fmla="*/ 29 w 31"/>
                <a:gd name="T15" fmla="*/ 45 h 45"/>
                <a:gd name="T16" fmla="*/ 30 w 31"/>
                <a:gd name="T17" fmla="*/ 45 h 45"/>
                <a:gd name="T18" fmla="*/ 31 w 31"/>
                <a:gd name="T19" fmla="*/ 43 h 45"/>
                <a:gd name="T20" fmla="*/ 30 w 31"/>
                <a:gd name="T21" fmla="*/ 19 h 45"/>
                <a:gd name="T22" fmla="*/ 29 w 31"/>
                <a:gd name="T23" fmla="*/ 15 h 45"/>
                <a:gd name="T24" fmla="*/ 26 w 31"/>
                <a:gd name="T25" fmla="*/ 13 h 45"/>
                <a:gd name="T26" fmla="*/ 4 w 31"/>
                <a:gd name="T27" fmla="*/ 0 h 45"/>
                <a:gd name="T28" fmla="*/ 2 w 31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45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1" y="27"/>
                  </a:cubicBezTo>
                  <a:cubicBezTo>
                    <a:pt x="1" y="28"/>
                    <a:pt x="2" y="29"/>
                    <a:pt x="2" y="30"/>
                  </a:cubicBezTo>
                  <a:cubicBezTo>
                    <a:pt x="3" y="31"/>
                    <a:pt x="4" y="32"/>
                    <a:pt x="5" y="33"/>
                  </a:cubicBezTo>
                  <a:cubicBezTo>
                    <a:pt x="5" y="33"/>
                    <a:pt x="5" y="33"/>
                    <a:pt x="27" y="45"/>
                  </a:cubicBezTo>
                  <a:cubicBezTo>
                    <a:pt x="28" y="45"/>
                    <a:pt x="28" y="45"/>
                    <a:pt x="29" y="45"/>
                  </a:cubicBezTo>
                  <a:cubicBezTo>
                    <a:pt x="29" y="45"/>
                    <a:pt x="30" y="45"/>
                    <a:pt x="30" y="45"/>
                  </a:cubicBezTo>
                  <a:cubicBezTo>
                    <a:pt x="30" y="45"/>
                    <a:pt x="31" y="44"/>
                    <a:pt x="31" y="43"/>
                  </a:cubicBezTo>
                  <a:cubicBezTo>
                    <a:pt x="31" y="43"/>
                    <a:pt x="31" y="43"/>
                    <a:pt x="30" y="19"/>
                  </a:cubicBezTo>
                  <a:cubicBezTo>
                    <a:pt x="30" y="18"/>
                    <a:pt x="30" y="16"/>
                    <a:pt x="29" y="15"/>
                  </a:cubicBezTo>
                  <a:cubicBezTo>
                    <a:pt x="28" y="14"/>
                    <a:pt x="27" y="13"/>
                    <a:pt x="26" y="13"/>
                  </a:cubicBezTo>
                  <a:cubicBezTo>
                    <a:pt x="26" y="13"/>
                    <a:pt x="26" y="1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3390901" y="2320925"/>
              <a:ext cx="119063" cy="174625"/>
            </a:xfrm>
            <a:custGeom>
              <a:avLst/>
              <a:gdLst>
                <a:gd name="T0" fmla="*/ 28 w 33"/>
                <a:gd name="T1" fmla="*/ 49 h 49"/>
                <a:gd name="T2" fmla="*/ 25 w 33"/>
                <a:gd name="T3" fmla="*/ 48 h 49"/>
                <a:gd name="T4" fmla="*/ 5 w 33"/>
                <a:gd name="T5" fmla="*/ 36 h 49"/>
                <a:gd name="T6" fmla="*/ 1 w 33"/>
                <a:gd name="T7" fmla="*/ 33 h 49"/>
                <a:gd name="T8" fmla="*/ 0 w 33"/>
                <a:gd name="T9" fmla="*/ 28 h 49"/>
                <a:gd name="T10" fmla="*/ 1 w 33"/>
                <a:gd name="T11" fmla="*/ 4 h 49"/>
                <a:gd name="T12" fmla="*/ 3 w 33"/>
                <a:gd name="T13" fmla="*/ 0 h 49"/>
                <a:gd name="T14" fmla="*/ 8 w 33"/>
                <a:gd name="T15" fmla="*/ 1 h 49"/>
                <a:gd name="T16" fmla="*/ 29 w 33"/>
                <a:gd name="T17" fmla="*/ 13 h 49"/>
                <a:gd name="T18" fmla="*/ 32 w 33"/>
                <a:gd name="T19" fmla="*/ 16 h 49"/>
                <a:gd name="T20" fmla="*/ 33 w 33"/>
                <a:gd name="T21" fmla="*/ 21 h 49"/>
                <a:gd name="T22" fmla="*/ 32 w 33"/>
                <a:gd name="T23" fmla="*/ 44 h 49"/>
                <a:gd name="T24" fmla="*/ 30 w 33"/>
                <a:gd name="T25" fmla="*/ 48 h 49"/>
                <a:gd name="T26" fmla="*/ 28 w 33"/>
                <a:gd name="T27" fmla="*/ 49 h 49"/>
                <a:gd name="T28" fmla="*/ 5 w 33"/>
                <a:gd name="T29" fmla="*/ 4 h 49"/>
                <a:gd name="T30" fmla="*/ 5 w 33"/>
                <a:gd name="T31" fmla="*/ 4 h 49"/>
                <a:gd name="T32" fmla="*/ 4 w 33"/>
                <a:gd name="T33" fmla="*/ 28 h 49"/>
                <a:gd name="T34" fmla="*/ 5 w 33"/>
                <a:gd name="T35" fmla="*/ 31 h 49"/>
                <a:gd name="T36" fmla="*/ 7 w 33"/>
                <a:gd name="T37" fmla="*/ 33 h 49"/>
                <a:gd name="T38" fmla="*/ 27 w 33"/>
                <a:gd name="T39" fmla="*/ 45 h 49"/>
                <a:gd name="T40" fmla="*/ 28 w 33"/>
                <a:gd name="T41" fmla="*/ 45 h 49"/>
                <a:gd name="T42" fmla="*/ 28 w 33"/>
                <a:gd name="T43" fmla="*/ 44 h 49"/>
                <a:gd name="T44" fmla="*/ 29 w 33"/>
                <a:gd name="T45" fmla="*/ 21 h 49"/>
                <a:gd name="T46" fmla="*/ 29 w 33"/>
                <a:gd name="T47" fmla="*/ 18 h 49"/>
                <a:gd name="T48" fmla="*/ 27 w 33"/>
                <a:gd name="T49" fmla="*/ 16 h 49"/>
                <a:gd name="T50" fmla="*/ 6 w 33"/>
                <a:gd name="T51" fmla="*/ 4 h 49"/>
                <a:gd name="T52" fmla="*/ 5 w 33"/>
                <a:gd name="T5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49">
                  <a:moveTo>
                    <a:pt x="28" y="49"/>
                  </a:moveTo>
                  <a:cubicBezTo>
                    <a:pt x="27" y="49"/>
                    <a:pt x="26" y="49"/>
                    <a:pt x="25" y="48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3" y="35"/>
                    <a:pt x="2" y="34"/>
                    <a:pt x="1" y="33"/>
                  </a:cubicBezTo>
                  <a:cubicBezTo>
                    <a:pt x="0" y="31"/>
                    <a:pt x="0" y="30"/>
                    <a:pt x="0" y="2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5"/>
                    <a:pt x="32" y="16"/>
                  </a:cubicBezTo>
                  <a:cubicBezTo>
                    <a:pt x="33" y="17"/>
                    <a:pt x="33" y="19"/>
                    <a:pt x="33" y="21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6"/>
                    <a:pt x="32" y="47"/>
                    <a:pt x="30" y="48"/>
                  </a:cubicBezTo>
                  <a:cubicBezTo>
                    <a:pt x="30" y="49"/>
                    <a:pt x="29" y="49"/>
                    <a:pt x="28" y="49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0"/>
                    <a:pt x="5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0"/>
                    <a:pt x="29" y="19"/>
                    <a:pt x="29" y="18"/>
                  </a:cubicBezTo>
                  <a:cubicBezTo>
                    <a:pt x="28" y="17"/>
                    <a:pt x="27" y="17"/>
                    <a:pt x="27" y="1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2825751" y="1820863"/>
              <a:ext cx="107950" cy="173038"/>
            </a:xfrm>
            <a:custGeom>
              <a:avLst/>
              <a:gdLst>
                <a:gd name="T0" fmla="*/ 26 w 30"/>
                <a:gd name="T1" fmla="*/ 48 h 48"/>
                <a:gd name="T2" fmla="*/ 4 w 30"/>
                <a:gd name="T3" fmla="*/ 35 h 48"/>
                <a:gd name="T4" fmla="*/ 1 w 30"/>
                <a:gd name="T5" fmla="*/ 32 h 48"/>
                <a:gd name="T6" fmla="*/ 0 w 30"/>
                <a:gd name="T7" fmla="*/ 28 h 48"/>
                <a:gd name="T8" fmla="*/ 0 w 30"/>
                <a:gd name="T9" fmla="*/ 3 h 48"/>
                <a:gd name="T10" fmla="*/ 1 w 30"/>
                <a:gd name="T11" fmla="*/ 0 h 48"/>
                <a:gd name="T12" fmla="*/ 4 w 30"/>
                <a:gd name="T13" fmla="*/ 0 h 48"/>
                <a:gd name="T14" fmla="*/ 26 w 30"/>
                <a:gd name="T15" fmla="*/ 13 h 48"/>
                <a:gd name="T16" fmla="*/ 29 w 30"/>
                <a:gd name="T17" fmla="*/ 16 h 48"/>
                <a:gd name="T18" fmla="*/ 30 w 30"/>
                <a:gd name="T19" fmla="*/ 20 h 48"/>
                <a:gd name="T20" fmla="*/ 30 w 30"/>
                <a:gd name="T21" fmla="*/ 46 h 48"/>
                <a:gd name="T22" fmla="*/ 29 w 30"/>
                <a:gd name="T23" fmla="*/ 48 h 48"/>
                <a:gd name="T24" fmla="*/ 26 w 30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8">
                  <a:moveTo>
                    <a:pt x="26" y="48"/>
                  </a:moveTo>
                  <a:cubicBezTo>
                    <a:pt x="4" y="35"/>
                    <a:pt x="4" y="35"/>
                    <a:pt x="4" y="35"/>
                  </a:cubicBezTo>
                  <a:cubicBezTo>
                    <a:pt x="3" y="34"/>
                    <a:pt x="2" y="33"/>
                    <a:pt x="1" y="32"/>
                  </a:cubicBezTo>
                  <a:cubicBezTo>
                    <a:pt x="1" y="31"/>
                    <a:pt x="0" y="30"/>
                    <a:pt x="0" y="2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4"/>
                    <a:pt x="28" y="15"/>
                    <a:pt x="29" y="16"/>
                  </a:cubicBezTo>
                  <a:cubicBezTo>
                    <a:pt x="30" y="17"/>
                    <a:pt x="30" y="19"/>
                    <a:pt x="30" y="20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7"/>
                    <a:pt x="30" y="48"/>
                    <a:pt x="29" y="48"/>
                  </a:cubicBezTo>
                  <a:cubicBezTo>
                    <a:pt x="28" y="48"/>
                    <a:pt x="27" y="48"/>
                    <a:pt x="26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2817813" y="1814513"/>
              <a:ext cx="122238" cy="185738"/>
            </a:xfrm>
            <a:custGeom>
              <a:avLst/>
              <a:gdLst>
                <a:gd name="T0" fmla="*/ 30 w 34"/>
                <a:gd name="T1" fmla="*/ 52 h 52"/>
                <a:gd name="T2" fmla="*/ 27 w 34"/>
                <a:gd name="T3" fmla="*/ 51 h 52"/>
                <a:gd name="T4" fmla="*/ 5 w 34"/>
                <a:gd name="T5" fmla="*/ 39 h 52"/>
                <a:gd name="T6" fmla="*/ 2 w 34"/>
                <a:gd name="T7" fmla="*/ 35 h 52"/>
                <a:gd name="T8" fmla="*/ 0 w 34"/>
                <a:gd name="T9" fmla="*/ 30 h 52"/>
                <a:gd name="T10" fmla="*/ 0 w 34"/>
                <a:gd name="T11" fmla="*/ 5 h 52"/>
                <a:gd name="T12" fmla="*/ 2 w 34"/>
                <a:gd name="T13" fmla="*/ 0 h 52"/>
                <a:gd name="T14" fmla="*/ 7 w 34"/>
                <a:gd name="T15" fmla="*/ 1 h 52"/>
                <a:gd name="T16" fmla="*/ 29 w 34"/>
                <a:gd name="T17" fmla="*/ 14 h 52"/>
                <a:gd name="T18" fmla="*/ 33 w 34"/>
                <a:gd name="T19" fmla="*/ 17 h 52"/>
                <a:gd name="T20" fmla="*/ 34 w 34"/>
                <a:gd name="T21" fmla="*/ 22 h 52"/>
                <a:gd name="T22" fmla="*/ 34 w 34"/>
                <a:gd name="T23" fmla="*/ 48 h 52"/>
                <a:gd name="T24" fmla="*/ 32 w 34"/>
                <a:gd name="T25" fmla="*/ 52 h 52"/>
                <a:gd name="T26" fmla="*/ 30 w 34"/>
                <a:gd name="T27" fmla="*/ 52 h 52"/>
                <a:gd name="T28" fmla="*/ 4 w 34"/>
                <a:gd name="T29" fmla="*/ 4 h 52"/>
                <a:gd name="T30" fmla="*/ 4 w 34"/>
                <a:gd name="T31" fmla="*/ 5 h 52"/>
                <a:gd name="T32" fmla="*/ 4 w 34"/>
                <a:gd name="T33" fmla="*/ 30 h 52"/>
                <a:gd name="T34" fmla="*/ 5 w 34"/>
                <a:gd name="T35" fmla="*/ 33 h 52"/>
                <a:gd name="T36" fmla="*/ 7 w 34"/>
                <a:gd name="T37" fmla="*/ 35 h 52"/>
                <a:gd name="T38" fmla="*/ 29 w 34"/>
                <a:gd name="T39" fmla="*/ 48 h 52"/>
                <a:gd name="T40" fmla="*/ 30 w 34"/>
                <a:gd name="T41" fmla="*/ 48 h 52"/>
                <a:gd name="T42" fmla="*/ 30 w 34"/>
                <a:gd name="T43" fmla="*/ 48 h 52"/>
                <a:gd name="T44" fmla="*/ 30 w 34"/>
                <a:gd name="T45" fmla="*/ 22 h 52"/>
                <a:gd name="T46" fmla="*/ 29 w 34"/>
                <a:gd name="T47" fmla="*/ 19 h 52"/>
                <a:gd name="T48" fmla="*/ 27 w 34"/>
                <a:gd name="T49" fmla="*/ 17 h 52"/>
                <a:gd name="T50" fmla="*/ 5 w 34"/>
                <a:gd name="T51" fmla="*/ 4 h 52"/>
                <a:gd name="T52" fmla="*/ 4 w 34"/>
                <a:gd name="T53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" h="52">
                  <a:moveTo>
                    <a:pt x="30" y="52"/>
                  </a:moveTo>
                  <a:cubicBezTo>
                    <a:pt x="29" y="52"/>
                    <a:pt x="28" y="52"/>
                    <a:pt x="27" y="5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38"/>
                    <a:pt x="3" y="37"/>
                    <a:pt x="2" y="35"/>
                  </a:cubicBezTo>
                  <a:cubicBezTo>
                    <a:pt x="1" y="34"/>
                    <a:pt x="0" y="32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4" y="0"/>
                    <a:pt x="5" y="0"/>
                    <a:pt x="7" y="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2" y="16"/>
                    <a:pt x="33" y="17"/>
                  </a:cubicBezTo>
                  <a:cubicBezTo>
                    <a:pt x="34" y="19"/>
                    <a:pt x="34" y="20"/>
                    <a:pt x="34" y="2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moveTo>
                    <a:pt x="4" y="4"/>
                  </a:moveTo>
                  <a:cubicBezTo>
                    <a:pt x="4" y="4"/>
                    <a:pt x="4" y="4"/>
                    <a:pt x="4" y="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2"/>
                    <a:pt x="5" y="33"/>
                  </a:cubicBezTo>
                  <a:cubicBezTo>
                    <a:pt x="6" y="34"/>
                    <a:pt x="6" y="35"/>
                    <a:pt x="7" y="35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0"/>
                    <a:pt x="29" y="19"/>
                  </a:cubicBezTo>
                  <a:cubicBezTo>
                    <a:pt x="29" y="18"/>
                    <a:pt x="28" y="18"/>
                    <a:pt x="27" y="17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2420938" y="1917700"/>
              <a:ext cx="220663" cy="323850"/>
            </a:xfrm>
            <a:custGeom>
              <a:avLst/>
              <a:gdLst>
                <a:gd name="T0" fmla="*/ 55 w 61"/>
                <a:gd name="T1" fmla="*/ 90 h 90"/>
                <a:gd name="T2" fmla="*/ 51 w 61"/>
                <a:gd name="T3" fmla="*/ 89 h 90"/>
                <a:gd name="T4" fmla="*/ 51 w 61"/>
                <a:gd name="T5" fmla="*/ 89 h 90"/>
                <a:gd name="T6" fmla="*/ 10 w 61"/>
                <a:gd name="T7" fmla="*/ 67 h 90"/>
                <a:gd name="T8" fmla="*/ 5 w 61"/>
                <a:gd name="T9" fmla="*/ 61 h 90"/>
                <a:gd name="T10" fmla="*/ 2 w 61"/>
                <a:gd name="T11" fmla="*/ 53 h 90"/>
                <a:gd name="T12" fmla="*/ 0 w 61"/>
                <a:gd name="T13" fmla="*/ 8 h 90"/>
                <a:gd name="T14" fmla="*/ 3 w 61"/>
                <a:gd name="T15" fmla="*/ 1 h 90"/>
                <a:gd name="T16" fmla="*/ 10 w 61"/>
                <a:gd name="T17" fmla="*/ 2 h 90"/>
                <a:gd name="T18" fmla="*/ 51 w 61"/>
                <a:gd name="T19" fmla="*/ 25 h 90"/>
                <a:gd name="T20" fmla="*/ 57 w 61"/>
                <a:gd name="T21" fmla="*/ 30 h 90"/>
                <a:gd name="T22" fmla="*/ 59 w 61"/>
                <a:gd name="T23" fmla="*/ 39 h 90"/>
                <a:gd name="T24" fmla="*/ 61 w 61"/>
                <a:gd name="T25" fmla="*/ 84 h 90"/>
                <a:gd name="T26" fmla="*/ 58 w 61"/>
                <a:gd name="T27" fmla="*/ 90 h 90"/>
                <a:gd name="T28" fmla="*/ 55 w 61"/>
                <a:gd name="T29" fmla="*/ 90 h 90"/>
                <a:gd name="T30" fmla="*/ 53 w 61"/>
                <a:gd name="T31" fmla="*/ 86 h 90"/>
                <a:gd name="T32" fmla="*/ 56 w 61"/>
                <a:gd name="T33" fmla="*/ 86 h 90"/>
                <a:gd name="T34" fmla="*/ 57 w 61"/>
                <a:gd name="T35" fmla="*/ 84 h 90"/>
                <a:gd name="T36" fmla="*/ 55 w 61"/>
                <a:gd name="T37" fmla="*/ 39 h 90"/>
                <a:gd name="T38" fmla="*/ 53 w 61"/>
                <a:gd name="T39" fmla="*/ 33 h 90"/>
                <a:gd name="T40" fmla="*/ 49 w 61"/>
                <a:gd name="T41" fmla="*/ 29 h 90"/>
                <a:gd name="T42" fmla="*/ 8 w 61"/>
                <a:gd name="T43" fmla="*/ 5 h 90"/>
                <a:gd name="T44" fmla="*/ 5 w 61"/>
                <a:gd name="T45" fmla="*/ 5 h 90"/>
                <a:gd name="T46" fmla="*/ 4 w 61"/>
                <a:gd name="T47" fmla="*/ 7 h 90"/>
                <a:gd name="T48" fmla="*/ 6 w 61"/>
                <a:gd name="T49" fmla="*/ 53 h 90"/>
                <a:gd name="T50" fmla="*/ 8 w 61"/>
                <a:gd name="T51" fmla="*/ 59 h 90"/>
                <a:gd name="T52" fmla="*/ 12 w 61"/>
                <a:gd name="T53" fmla="*/ 63 h 90"/>
                <a:gd name="T54" fmla="*/ 53 w 61"/>
                <a:gd name="T55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" h="90">
                  <a:moveTo>
                    <a:pt x="55" y="90"/>
                  </a:moveTo>
                  <a:cubicBezTo>
                    <a:pt x="54" y="90"/>
                    <a:pt x="52" y="90"/>
                    <a:pt x="51" y="89"/>
                  </a:cubicBezTo>
                  <a:cubicBezTo>
                    <a:pt x="51" y="89"/>
                    <a:pt x="51" y="89"/>
                    <a:pt x="51" y="8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8" y="66"/>
                    <a:pt x="6" y="64"/>
                    <a:pt x="5" y="61"/>
                  </a:cubicBezTo>
                  <a:cubicBezTo>
                    <a:pt x="3" y="59"/>
                    <a:pt x="2" y="56"/>
                    <a:pt x="2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1"/>
                    <a:pt x="6" y="0"/>
                    <a:pt x="10" y="2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3" y="26"/>
                    <a:pt x="55" y="28"/>
                    <a:pt x="57" y="30"/>
                  </a:cubicBezTo>
                  <a:cubicBezTo>
                    <a:pt x="58" y="33"/>
                    <a:pt x="59" y="36"/>
                    <a:pt x="59" y="39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6"/>
                    <a:pt x="60" y="89"/>
                    <a:pt x="58" y="90"/>
                  </a:cubicBezTo>
                  <a:cubicBezTo>
                    <a:pt x="57" y="90"/>
                    <a:pt x="56" y="90"/>
                    <a:pt x="55" y="90"/>
                  </a:cubicBezTo>
                  <a:close/>
                  <a:moveTo>
                    <a:pt x="53" y="86"/>
                  </a:moveTo>
                  <a:cubicBezTo>
                    <a:pt x="54" y="87"/>
                    <a:pt x="55" y="87"/>
                    <a:pt x="56" y="86"/>
                  </a:cubicBezTo>
                  <a:cubicBezTo>
                    <a:pt x="57" y="86"/>
                    <a:pt x="57" y="84"/>
                    <a:pt x="57" y="84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7"/>
                    <a:pt x="55" y="35"/>
                    <a:pt x="53" y="33"/>
                  </a:cubicBezTo>
                  <a:cubicBezTo>
                    <a:pt x="52" y="31"/>
                    <a:pt x="51" y="29"/>
                    <a:pt x="49" y="2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5"/>
                    <a:pt x="7" y="57"/>
                    <a:pt x="8" y="59"/>
                  </a:cubicBezTo>
                  <a:cubicBezTo>
                    <a:pt x="9" y="61"/>
                    <a:pt x="11" y="62"/>
                    <a:pt x="12" y="63"/>
                  </a:cubicBezTo>
                  <a:lnTo>
                    <a:pt x="53" y="86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098801" y="1670050"/>
              <a:ext cx="212725" cy="330200"/>
            </a:xfrm>
            <a:custGeom>
              <a:avLst/>
              <a:gdLst>
                <a:gd name="T0" fmla="*/ 52 w 59"/>
                <a:gd name="T1" fmla="*/ 92 h 92"/>
                <a:gd name="T2" fmla="*/ 48 w 59"/>
                <a:gd name="T3" fmla="*/ 91 h 92"/>
                <a:gd name="T4" fmla="*/ 48 w 59"/>
                <a:gd name="T5" fmla="*/ 91 h 92"/>
                <a:gd name="T6" fmla="*/ 8 w 59"/>
                <a:gd name="T7" fmla="*/ 68 h 92"/>
                <a:gd name="T8" fmla="*/ 2 w 59"/>
                <a:gd name="T9" fmla="*/ 62 h 92"/>
                <a:gd name="T10" fmla="*/ 0 w 59"/>
                <a:gd name="T11" fmla="*/ 54 h 92"/>
                <a:gd name="T12" fmla="*/ 1 w 59"/>
                <a:gd name="T13" fmla="*/ 7 h 92"/>
                <a:gd name="T14" fmla="*/ 4 w 59"/>
                <a:gd name="T15" fmla="*/ 1 h 92"/>
                <a:gd name="T16" fmla="*/ 11 w 59"/>
                <a:gd name="T17" fmla="*/ 1 h 92"/>
                <a:gd name="T18" fmla="*/ 51 w 59"/>
                <a:gd name="T19" fmla="*/ 25 h 92"/>
                <a:gd name="T20" fmla="*/ 57 w 59"/>
                <a:gd name="T21" fmla="*/ 31 h 92"/>
                <a:gd name="T22" fmla="*/ 59 w 59"/>
                <a:gd name="T23" fmla="*/ 39 h 92"/>
                <a:gd name="T24" fmla="*/ 58 w 59"/>
                <a:gd name="T25" fmla="*/ 85 h 92"/>
                <a:gd name="T26" fmla="*/ 55 w 59"/>
                <a:gd name="T27" fmla="*/ 91 h 92"/>
                <a:gd name="T28" fmla="*/ 52 w 59"/>
                <a:gd name="T29" fmla="*/ 92 h 92"/>
                <a:gd name="T30" fmla="*/ 50 w 59"/>
                <a:gd name="T31" fmla="*/ 87 h 92"/>
                <a:gd name="T32" fmla="*/ 53 w 59"/>
                <a:gd name="T33" fmla="*/ 88 h 92"/>
                <a:gd name="T34" fmla="*/ 54 w 59"/>
                <a:gd name="T35" fmla="*/ 85 h 92"/>
                <a:gd name="T36" fmla="*/ 55 w 59"/>
                <a:gd name="T37" fmla="*/ 39 h 92"/>
                <a:gd name="T38" fmla="*/ 53 w 59"/>
                <a:gd name="T39" fmla="*/ 33 h 92"/>
                <a:gd name="T40" fmla="*/ 49 w 59"/>
                <a:gd name="T41" fmla="*/ 28 h 92"/>
                <a:gd name="T42" fmla="*/ 9 w 59"/>
                <a:gd name="T43" fmla="*/ 5 h 92"/>
                <a:gd name="T44" fmla="*/ 6 w 59"/>
                <a:gd name="T45" fmla="*/ 4 h 92"/>
                <a:gd name="T46" fmla="*/ 5 w 59"/>
                <a:gd name="T47" fmla="*/ 7 h 92"/>
                <a:gd name="T48" fmla="*/ 4 w 59"/>
                <a:gd name="T49" fmla="*/ 54 h 92"/>
                <a:gd name="T50" fmla="*/ 6 w 59"/>
                <a:gd name="T51" fmla="*/ 60 h 92"/>
                <a:gd name="T52" fmla="*/ 10 w 59"/>
                <a:gd name="T53" fmla="*/ 64 h 92"/>
                <a:gd name="T54" fmla="*/ 50 w 59"/>
                <a:gd name="T55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92">
                  <a:moveTo>
                    <a:pt x="52" y="92"/>
                  </a:moveTo>
                  <a:cubicBezTo>
                    <a:pt x="51" y="92"/>
                    <a:pt x="49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7"/>
                    <a:pt x="4" y="65"/>
                    <a:pt x="2" y="62"/>
                  </a:cubicBezTo>
                  <a:cubicBezTo>
                    <a:pt x="1" y="59"/>
                    <a:pt x="0" y="56"/>
                    <a:pt x="0" y="5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4"/>
                    <a:pt x="2" y="2"/>
                    <a:pt x="4" y="1"/>
                  </a:cubicBezTo>
                  <a:cubicBezTo>
                    <a:pt x="6" y="0"/>
                    <a:pt x="8" y="0"/>
                    <a:pt x="11" y="1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3" y="26"/>
                    <a:pt x="55" y="28"/>
                    <a:pt x="57" y="31"/>
                  </a:cubicBezTo>
                  <a:cubicBezTo>
                    <a:pt x="58" y="33"/>
                    <a:pt x="59" y="36"/>
                    <a:pt x="59" y="3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8"/>
                    <a:pt x="57" y="90"/>
                    <a:pt x="55" y="91"/>
                  </a:cubicBezTo>
                  <a:cubicBezTo>
                    <a:pt x="54" y="92"/>
                    <a:pt x="53" y="92"/>
                    <a:pt x="52" y="92"/>
                  </a:cubicBezTo>
                  <a:close/>
                  <a:moveTo>
                    <a:pt x="50" y="87"/>
                  </a:moveTo>
                  <a:cubicBezTo>
                    <a:pt x="51" y="88"/>
                    <a:pt x="52" y="88"/>
                    <a:pt x="53" y="88"/>
                  </a:cubicBezTo>
                  <a:cubicBezTo>
                    <a:pt x="53" y="87"/>
                    <a:pt x="54" y="86"/>
                    <a:pt x="54" y="85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7"/>
                    <a:pt x="54" y="35"/>
                    <a:pt x="53" y="33"/>
                  </a:cubicBezTo>
                  <a:cubicBezTo>
                    <a:pt x="52" y="31"/>
                    <a:pt x="51" y="29"/>
                    <a:pt x="49" y="2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6"/>
                    <a:pt x="5" y="58"/>
                    <a:pt x="6" y="60"/>
                  </a:cubicBezTo>
                  <a:cubicBezTo>
                    <a:pt x="7" y="62"/>
                    <a:pt x="8" y="63"/>
                    <a:pt x="10" y="64"/>
                  </a:cubicBezTo>
                  <a:lnTo>
                    <a:pt x="50" y="87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1"/>
            <p:cNvSpPr>
              <a:spLocks/>
            </p:cNvSpPr>
            <p:nvPr/>
          </p:nvSpPr>
          <p:spPr bwMode="auto">
            <a:xfrm>
              <a:off x="2503488" y="1563688"/>
              <a:ext cx="209550" cy="325438"/>
            </a:xfrm>
            <a:custGeom>
              <a:avLst/>
              <a:gdLst>
                <a:gd name="T0" fmla="*/ 51 w 58"/>
                <a:gd name="T1" fmla="*/ 90 h 91"/>
                <a:gd name="T2" fmla="*/ 9 w 58"/>
                <a:gd name="T3" fmla="*/ 66 h 91"/>
                <a:gd name="T4" fmla="*/ 4 w 58"/>
                <a:gd name="T5" fmla="*/ 61 h 91"/>
                <a:gd name="T6" fmla="*/ 2 w 58"/>
                <a:gd name="T7" fmla="*/ 54 h 91"/>
                <a:gd name="T8" fmla="*/ 0 w 58"/>
                <a:gd name="T9" fmla="*/ 6 h 91"/>
                <a:gd name="T10" fmla="*/ 2 w 58"/>
                <a:gd name="T11" fmla="*/ 1 h 91"/>
                <a:gd name="T12" fmla="*/ 7 w 58"/>
                <a:gd name="T13" fmla="*/ 2 h 91"/>
                <a:gd name="T14" fmla="*/ 49 w 58"/>
                <a:gd name="T15" fmla="*/ 26 h 91"/>
                <a:gd name="T16" fmla="*/ 54 w 58"/>
                <a:gd name="T17" fmla="*/ 31 h 91"/>
                <a:gd name="T18" fmla="*/ 57 w 58"/>
                <a:gd name="T19" fmla="*/ 38 h 91"/>
                <a:gd name="T20" fmla="*/ 58 w 58"/>
                <a:gd name="T21" fmla="*/ 86 h 91"/>
                <a:gd name="T22" fmla="*/ 56 w 58"/>
                <a:gd name="T23" fmla="*/ 90 h 91"/>
                <a:gd name="T24" fmla="*/ 51 w 58"/>
                <a:gd name="T25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1">
                  <a:moveTo>
                    <a:pt x="51" y="90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7" y="65"/>
                    <a:pt x="5" y="63"/>
                    <a:pt x="4" y="61"/>
                  </a:cubicBezTo>
                  <a:cubicBezTo>
                    <a:pt x="3" y="59"/>
                    <a:pt x="2" y="56"/>
                    <a:pt x="2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1" y="27"/>
                    <a:pt x="53" y="29"/>
                    <a:pt x="54" y="31"/>
                  </a:cubicBezTo>
                  <a:cubicBezTo>
                    <a:pt x="56" y="33"/>
                    <a:pt x="57" y="36"/>
                    <a:pt x="57" y="38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8"/>
                    <a:pt x="57" y="90"/>
                    <a:pt x="56" y="90"/>
                  </a:cubicBezTo>
                  <a:cubicBezTo>
                    <a:pt x="55" y="91"/>
                    <a:pt x="53" y="91"/>
                    <a:pt x="51" y="90"/>
                  </a:cubicBezTo>
                  <a:close/>
                </a:path>
              </a:pathLst>
            </a:custGeom>
            <a:solidFill>
              <a:srgbClr val="FAE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2497138" y="1555750"/>
              <a:ext cx="223838" cy="341313"/>
            </a:xfrm>
            <a:custGeom>
              <a:avLst/>
              <a:gdLst>
                <a:gd name="T0" fmla="*/ 56 w 62"/>
                <a:gd name="T1" fmla="*/ 95 h 95"/>
                <a:gd name="T2" fmla="*/ 52 w 62"/>
                <a:gd name="T3" fmla="*/ 94 h 95"/>
                <a:gd name="T4" fmla="*/ 52 w 62"/>
                <a:gd name="T5" fmla="*/ 94 h 95"/>
                <a:gd name="T6" fmla="*/ 10 w 62"/>
                <a:gd name="T7" fmla="*/ 70 h 95"/>
                <a:gd name="T8" fmla="*/ 4 w 62"/>
                <a:gd name="T9" fmla="*/ 64 h 95"/>
                <a:gd name="T10" fmla="*/ 2 w 62"/>
                <a:gd name="T11" fmla="*/ 56 h 95"/>
                <a:gd name="T12" fmla="*/ 0 w 62"/>
                <a:gd name="T13" fmla="*/ 8 h 95"/>
                <a:gd name="T14" fmla="*/ 3 w 62"/>
                <a:gd name="T15" fmla="*/ 1 h 95"/>
                <a:gd name="T16" fmla="*/ 10 w 62"/>
                <a:gd name="T17" fmla="*/ 2 h 95"/>
                <a:gd name="T18" fmla="*/ 52 w 62"/>
                <a:gd name="T19" fmla="*/ 26 h 95"/>
                <a:gd name="T20" fmla="*/ 58 w 62"/>
                <a:gd name="T21" fmla="*/ 32 h 95"/>
                <a:gd name="T22" fmla="*/ 61 w 62"/>
                <a:gd name="T23" fmla="*/ 40 h 95"/>
                <a:gd name="T24" fmla="*/ 62 w 62"/>
                <a:gd name="T25" fmla="*/ 88 h 95"/>
                <a:gd name="T26" fmla="*/ 59 w 62"/>
                <a:gd name="T27" fmla="*/ 94 h 95"/>
                <a:gd name="T28" fmla="*/ 56 w 62"/>
                <a:gd name="T29" fmla="*/ 95 h 95"/>
                <a:gd name="T30" fmla="*/ 54 w 62"/>
                <a:gd name="T31" fmla="*/ 90 h 95"/>
                <a:gd name="T32" fmla="*/ 56 w 62"/>
                <a:gd name="T33" fmla="*/ 91 h 95"/>
                <a:gd name="T34" fmla="*/ 58 w 62"/>
                <a:gd name="T35" fmla="*/ 88 h 95"/>
                <a:gd name="T36" fmla="*/ 57 w 62"/>
                <a:gd name="T37" fmla="*/ 40 h 95"/>
                <a:gd name="T38" fmla="*/ 55 w 62"/>
                <a:gd name="T39" fmla="*/ 34 h 95"/>
                <a:gd name="T40" fmla="*/ 50 w 62"/>
                <a:gd name="T41" fmla="*/ 30 h 95"/>
                <a:gd name="T42" fmla="*/ 8 w 62"/>
                <a:gd name="T43" fmla="*/ 5 h 95"/>
                <a:gd name="T44" fmla="*/ 5 w 62"/>
                <a:gd name="T45" fmla="*/ 5 h 95"/>
                <a:gd name="T46" fmla="*/ 4 w 62"/>
                <a:gd name="T47" fmla="*/ 8 h 95"/>
                <a:gd name="T48" fmla="*/ 6 w 62"/>
                <a:gd name="T49" fmla="*/ 56 h 95"/>
                <a:gd name="T50" fmla="*/ 8 w 62"/>
                <a:gd name="T51" fmla="*/ 62 h 95"/>
                <a:gd name="T52" fmla="*/ 12 w 62"/>
                <a:gd name="T53" fmla="*/ 67 h 95"/>
                <a:gd name="T54" fmla="*/ 54 w 62"/>
                <a:gd name="T55" fmla="*/ 9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95">
                  <a:moveTo>
                    <a:pt x="56" y="95"/>
                  </a:moveTo>
                  <a:cubicBezTo>
                    <a:pt x="55" y="95"/>
                    <a:pt x="53" y="95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8" y="69"/>
                    <a:pt x="6" y="67"/>
                    <a:pt x="4" y="64"/>
                  </a:cubicBezTo>
                  <a:cubicBezTo>
                    <a:pt x="3" y="62"/>
                    <a:pt x="2" y="59"/>
                    <a:pt x="2" y="5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4" y="27"/>
                    <a:pt x="57" y="30"/>
                    <a:pt x="58" y="32"/>
                  </a:cubicBezTo>
                  <a:cubicBezTo>
                    <a:pt x="59" y="34"/>
                    <a:pt x="61" y="37"/>
                    <a:pt x="61" y="40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91"/>
                    <a:pt x="61" y="93"/>
                    <a:pt x="59" y="94"/>
                  </a:cubicBezTo>
                  <a:cubicBezTo>
                    <a:pt x="58" y="95"/>
                    <a:pt x="57" y="95"/>
                    <a:pt x="56" y="95"/>
                  </a:cubicBezTo>
                  <a:close/>
                  <a:moveTo>
                    <a:pt x="54" y="90"/>
                  </a:moveTo>
                  <a:cubicBezTo>
                    <a:pt x="55" y="91"/>
                    <a:pt x="56" y="91"/>
                    <a:pt x="56" y="91"/>
                  </a:cubicBezTo>
                  <a:cubicBezTo>
                    <a:pt x="57" y="90"/>
                    <a:pt x="58" y="89"/>
                    <a:pt x="58" y="88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39"/>
                    <a:pt x="56" y="36"/>
                    <a:pt x="55" y="34"/>
                  </a:cubicBezTo>
                  <a:cubicBezTo>
                    <a:pt x="54" y="32"/>
                    <a:pt x="52" y="31"/>
                    <a:pt x="50" y="3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4"/>
                    <a:pt x="5" y="5"/>
                  </a:cubicBezTo>
                  <a:cubicBezTo>
                    <a:pt x="4" y="5"/>
                    <a:pt x="4" y="7"/>
                    <a:pt x="4" y="8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60"/>
                    <a:pt x="8" y="62"/>
                  </a:cubicBezTo>
                  <a:cubicBezTo>
                    <a:pt x="9" y="64"/>
                    <a:pt x="11" y="66"/>
                    <a:pt x="12" y="67"/>
                  </a:cubicBezTo>
                  <a:lnTo>
                    <a:pt x="54" y="90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3"/>
            <p:cNvSpPr>
              <a:spLocks/>
            </p:cNvSpPr>
            <p:nvPr/>
          </p:nvSpPr>
          <p:spPr bwMode="auto">
            <a:xfrm>
              <a:off x="2622551" y="2324100"/>
              <a:ext cx="198438" cy="296863"/>
            </a:xfrm>
            <a:custGeom>
              <a:avLst/>
              <a:gdLst>
                <a:gd name="T0" fmla="*/ 49 w 55"/>
                <a:gd name="T1" fmla="*/ 82 h 83"/>
                <a:gd name="T2" fmla="*/ 9 w 55"/>
                <a:gd name="T3" fmla="*/ 60 h 83"/>
                <a:gd name="T4" fmla="*/ 4 w 55"/>
                <a:gd name="T5" fmla="*/ 56 h 83"/>
                <a:gd name="T6" fmla="*/ 2 w 55"/>
                <a:gd name="T7" fmla="*/ 49 h 83"/>
                <a:gd name="T8" fmla="*/ 1 w 55"/>
                <a:gd name="T9" fmla="*/ 5 h 83"/>
                <a:gd name="T10" fmla="*/ 2 w 55"/>
                <a:gd name="T11" fmla="*/ 1 h 83"/>
                <a:gd name="T12" fmla="*/ 7 w 55"/>
                <a:gd name="T13" fmla="*/ 1 h 83"/>
                <a:gd name="T14" fmla="*/ 48 w 55"/>
                <a:gd name="T15" fmla="*/ 23 h 83"/>
                <a:gd name="T16" fmla="*/ 53 w 55"/>
                <a:gd name="T17" fmla="*/ 28 h 83"/>
                <a:gd name="T18" fmla="*/ 55 w 55"/>
                <a:gd name="T19" fmla="*/ 35 h 83"/>
                <a:gd name="T20" fmla="*/ 55 w 55"/>
                <a:gd name="T21" fmla="*/ 78 h 83"/>
                <a:gd name="T22" fmla="*/ 54 w 55"/>
                <a:gd name="T23" fmla="*/ 82 h 83"/>
                <a:gd name="T24" fmla="*/ 49 w 55"/>
                <a:gd name="T25" fmla="*/ 8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83">
                  <a:moveTo>
                    <a:pt x="49" y="82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7" y="59"/>
                    <a:pt x="5" y="58"/>
                    <a:pt x="4" y="56"/>
                  </a:cubicBezTo>
                  <a:cubicBezTo>
                    <a:pt x="3" y="54"/>
                    <a:pt x="2" y="51"/>
                    <a:pt x="2" y="49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5" y="0"/>
                    <a:pt x="7" y="1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50" y="24"/>
                    <a:pt x="51" y="26"/>
                    <a:pt x="53" y="28"/>
                  </a:cubicBezTo>
                  <a:cubicBezTo>
                    <a:pt x="54" y="30"/>
                    <a:pt x="55" y="33"/>
                    <a:pt x="55" y="35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5" y="80"/>
                    <a:pt x="55" y="82"/>
                    <a:pt x="54" y="82"/>
                  </a:cubicBezTo>
                  <a:cubicBezTo>
                    <a:pt x="52" y="83"/>
                    <a:pt x="51" y="83"/>
                    <a:pt x="49" y="82"/>
                  </a:cubicBezTo>
                  <a:close/>
                </a:path>
              </a:pathLst>
            </a:custGeom>
            <a:solidFill>
              <a:srgbClr val="FAE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2616201" y="2316163"/>
              <a:ext cx="212725" cy="312738"/>
            </a:xfrm>
            <a:custGeom>
              <a:avLst/>
              <a:gdLst>
                <a:gd name="T0" fmla="*/ 54 w 59"/>
                <a:gd name="T1" fmla="*/ 87 h 87"/>
                <a:gd name="T2" fmla="*/ 50 w 59"/>
                <a:gd name="T3" fmla="*/ 86 h 87"/>
                <a:gd name="T4" fmla="*/ 50 w 59"/>
                <a:gd name="T5" fmla="*/ 86 h 87"/>
                <a:gd name="T6" fmla="*/ 10 w 59"/>
                <a:gd name="T7" fmla="*/ 64 h 87"/>
                <a:gd name="T8" fmla="*/ 4 w 59"/>
                <a:gd name="T9" fmla="*/ 59 h 87"/>
                <a:gd name="T10" fmla="*/ 2 w 59"/>
                <a:gd name="T11" fmla="*/ 51 h 87"/>
                <a:gd name="T12" fmla="*/ 1 w 59"/>
                <a:gd name="T13" fmla="*/ 7 h 87"/>
                <a:gd name="T14" fmla="*/ 4 w 59"/>
                <a:gd name="T15" fmla="*/ 1 h 87"/>
                <a:gd name="T16" fmla="*/ 10 w 59"/>
                <a:gd name="T17" fmla="*/ 1 h 87"/>
                <a:gd name="T18" fmla="*/ 51 w 59"/>
                <a:gd name="T19" fmla="*/ 24 h 87"/>
                <a:gd name="T20" fmla="*/ 56 w 59"/>
                <a:gd name="T21" fmla="*/ 29 h 87"/>
                <a:gd name="T22" fmla="*/ 59 w 59"/>
                <a:gd name="T23" fmla="*/ 37 h 87"/>
                <a:gd name="T24" fmla="*/ 59 w 59"/>
                <a:gd name="T25" fmla="*/ 80 h 87"/>
                <a:gd name="T26" fmla="*/ 57 w 59"/>
                <a:gd name="T27" fmla="*/ 86 h 87"/>
                <a:gd name="T28" fmla="*/ 54 w 59"/>
                <a:gd name="T29" fmla="*/ 87 h 87"/>
                <a:gd name="T30" fmla="*/ 52 w 59"/>
                <a:gd name="T31" fmla="*/ 82 h 87"/>
                <a:gd name="T32" fmla="*/ 55 w 59"/>
                <a:gd name="T33" fmla="*/ 83 h 87"/>
                <a:gd name="T34" fmla="*/ 55 w 59"/>
                <a:gd name="T35" fmla="*/ 80 h 87"/>
                <a:gd name="T36" fmla="*/ 55 w 59"/>
                <a:gd name="T37" fmla="*/ 37 h 87"/>
                <a:gd name="T38" fmla="*/ 53 w 59"/>
                <a:gd name="T39" fmla="*/ 31 h 87"/>
                <a:gd name="T40" fmla="*/ 49 w 59"/>
                <a:gd name="T41" fmla="*/ 27 h 87"/>
                <a:gd name="T42" fmla="*/ 8 w 59"/>
                <a:gd name="T43" fmla="*/ 5 h 87"/>
                <a:gd name="T44" fmla="*/ 6 w 59"/>
                <a:gd name="T45" fmla="*/ 4 h 87"/>
                <a:gd name="T46" fmla="*/ 5 w 59"/>
                <a:gd name="T47" fmla="*/ 7 h 87"/>
                <a:gd name="T48" fmla="*/ 6 w 59"/>
                <a:gd name="T49" fmla="*/ 51 h 87"/>
                <a:gd name="T50" fmla="*/ 8 w 59"/>
                <a:gd name="T51" fmla="*/ 57 h 87"/>
                <a:gd name="T52" fmla="*/ 12 w 59"/>
                <a:gd name="T53" fmla="*/ 60 h 87"/>
                <a:gd name="T54" fmla="*/ 52 w 59"/>
                <a:gd name="T55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87">
                  <a:moveTo>
                    <a:pt x="54" y="87"/>
                  </a:moveTo>
                  <a:cubicBezTo>
                    <a:pt x="52" y="87"/>
                    <a:pt x="51" y="86"/>
                    <a:pt x="50" y="8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8" y="63"/>
                    <a:pt x="6" y="61"/>
                    <a:pt x="4" y="59"/>
                  </a:cubicBezTo>
                  <a:cubicBezTo>
                    <a:pt x="3" y="56"/>
                    <a:pt x="2" y="53"/>
                    <a:pt x="2" y="5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2" y="2"/>
                    <a:pt x="4" y="1"/>
                  </a:cubicBezTo>
                  <a:cubicBezTo>
                    <a:pt x="5" y="0"/>
                    <a:pt x="8" y="0"/>
                    <a:pt x="10" y="1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3" y="25"/>
                    <a:pt x="55" y="27"/>
                    <a:pt x="56" y="29"/>
                  </a:cubicBezTo>
                  <a:cubicBezTo>
                    <a:pt x="58" y="31"/>
                    <a:pt x="59" y="34"/>
                    <a:pt x="59" y="37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9" y="83"/>
                    <a:pt x="58" y="85"/>
                    <a:pt x="57" y="86"/>
                  </a:cubicBezTo>
                  <a:cubicBezTo>
                    <a:pt x="56" y="87"/>
                    <a:pt x="55" y="87"/>
                    <a:pt x="54" y="87"/>
                  </a:cubicBezTo>
                  <a:close/>
                  <a:moveTo>
                    <a:pt x="52" y="82"/>
                  </a:moveTo>
                  <a:cubicBezTo>
                    <a:pt x="53" y="83"/>
                    <a:pt x="54" y="83"/>
                    <a:pt x="55" y="83"/>
                  </a:cubicBezTo>
                  <a:cubicBezTo>
                    <a:pt x="55" y="82"/>
                    <a:pt x="55" y="81"/>
                    <a:pt x="55" y="80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5"/>
                    <a:pt x="54" y="33"/>
                    <a:pt x="53" y="31"/>
                  </a:cubicBezTo>
                  <a:cubicBezTo>
                    <a:pt x="52" y="29"/>
                    <a:pt x="50" y="28"/>
                    <a:pt x="49" y="2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3"/>
                    <a:pt x="6" y="55"/>
                    <a:pt x="8" y="57"/>
                  </a:cubicBezTo>
                  <a:cubicBezTo>
                    <a:pt x="9" y="58"/>
                    <a:pt x="10" y="60"/>
                    <a:pt x="12" y="60"/>
                  </a:cubicBezTo>
                  <a:lnTo>
                    <a:pt x="52" y="82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2874963" y="2432050"/>
              <a:ext cx="177800" cy="261938"/>
            </a:xfrm>
            <a:custGeom>
              <a:avLst/>
              <a:gdLst>
                <a:gd name="T0" fmla="*/ 44 w 49"/>
                <a:gd name="T1" fmla="*/ 73 h 73"/>
                <a:gd name="T2" fmla="*/ 40 w 49"/>
                <a:gd name="T3" fmla="*/ 72 h 73"/>
                <a:gd name="T4" fmla="*/ 40 w 49"/>
                <a:gd name="T5" fmla="*/ 72 h 73"/>
                <a:gd name="T6" fmla="*/ 7 w 49"/>
                <a:gd name="T7" fmla="*/ 54 h 73"/>
                <a:gd name="T8" fmla="*/ 3 w 49"/>
                <a:gd name="T9" fmla="*/ 49 h 73"/>
                <a:gd name="T10" fmla="*/ 1 w 49"/>
                <a:gd name="T11" fmla="*/ 43 h 73"/>
                <a:gd name="T12" fmla="*/ 0 w 49"/>
                <a:gd name="T13" fmla="*/ 6 h 73"/>
                <a:gd name="T14" fmla="*/ 3 w 49"/>
                <a:gd name="T15" fmla="*/ 1 h 73"/>
                <a:gd name="T16" fmla="*/ 9 w 49"/>
                <a:gd name="T17" fmla="*/ 1 h 73"/>
                <a:gd name="T18" fmla="*/ 42 w 49"/>
                <a:gd name="T19" fmla="*/ 20 h 73"/>
                <a:gd name="T20" fmla="*/ 47 w 49"/>
                <a:gd name="T21" fmla="*/ 24 h 73"/>
                <a:gd name="T22" fmla="*/ 49 w 49"/>
                <a:gd name="T23" fmla="*/ 31 h 73"/>
                <a:gd name="T24" fmla="*/ 49 w 49"/>
                <a:gd name="T25" fmla="*/ 67 h 73"/>
                <a:gd name="T26" fmla="*/ 46 w 49"/>
                <a:gd name="T27" fmla="*/ 72 h 73"/>
                <a:gd name="T28" fmla="*/ 44 w 49"/>
                <a:gd name="T29" fmla="*/ 73 h 73"/>
                <a:gd name="T30" fmla="*/ 42 w 49"/>
                <a:gd name="T31" fmla="*/ 68 h 73"/>
                <a:gd name="T32" fmla="*/ 44 w 49"/>
                <a:gd name="T33" fmla="*/ 69 h 73"/>
                <a:gd name="T34" fmla="*/ 45 w 49"/>
                <a:gd name="T35" fmla="*/ 67 h 73"/>
                <a:gd name="T36" fmla="*/ 45 w 49"/>
                <a:gd name="T37" fmla="*/ 31 h 73"/>
                <a:gd name="T38" fmla="*/ 44 w 49"/>
                <a:gd name="T39" fmla="*/ 26 h 73"/>
                <a:gd name="T40" fmla="*/ 41 w 49"/>
                <a:gd name="T41" fmla="*/ 23 h 73"/>
                <a:gd name="T42" fmla="*/ 7 w 49"/>
                <a:gd name="T43" fmla="*/ 5 h 73"/>
                <a:gd name="T44" fmla="*/ 5 w 49"/>
                <a:gd name="T45" fmla="*/ 4 h 73"/>
                <a:gd name="T46" fmla="*/ 4 w 49"/>
                <a:gd name="T47" fmla="*/ 6 h 73"/>
                <a:gd name="T48" fmla="*/ 5 w 49"/>
                <a:gd name="T49" fmla="*/ 43 h 73"/>
                <a:gd name="T50" fmla="*/ 6 w 49"/>
                <a:gd name="T51" fmla="*/ 47 h 73"/>
                <a:gd name="T52" fmla="*/ 9 w 49"/>
                <a:gd name="T53" fmla="*/ 50 h 73"/>
                <a:gd name="T54" fmla="*/ 42 w 49"/>
                <a:gd name="T55" fmla="*/ 6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" h="73">
                  <a:moveTo>
                    <a:pt x="44" y="73"/>
                  </a:moveTo>
                  <a:cubicBezTo>
                    <a:pt x="43" y="73"/>
                    <a:pt x="42" y="73"/>
                    <a:pt x="40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5" y="53"/>
                    <a:pt x="4" y="51"/>
                    <a:pt x="3" y="49"/>
                  </a:cubicBezTo>
                  <a:cubicBezTo>
                    <a:pt x="1" y="47"/>
                    <a:pt x="1" y="45"/>
                    <a:pt x="1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6" y="0"/>
                    <a:pt x="9" y="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1"/>
                    <a:pt x="46" y="22"/>
                    <a:pt x="47" y="24"/>
                  </a:cubicBezTo>
                  <a:cubicBezTo>
                    <a:pt x="48" y="26"/>
                    <a:pt x="49" y="29"/>
                    <a:pt x="49" y="31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70"/>
                    <a:pt x="47" y="72"/>
                    <a:pt x="46" y="72"/>
                  </a:cubicBezTo>
                  <a:cubicBezTo>
                    <a:pt x="46" y="73"/>
                    <a:pt x="45" y="73"/>
                    <a:pt x="44" y="73"/>
                  </a:cubicBezTo>
                  <a:close/>
                  <a:moveTo>
                    <a:pt x="42" y="68"/>
                  </a:moveTo>
                  <a:cubicBezTo>
                    <a:pt x="43" y="69"/>
                    <a:pt x="44" y="69"/>
                    <a:pt x="44" y="69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0"/>
                    <a:pt x="45" y="28"/>
                    <a:pt x="44" y="26"/>
                  </a:cubicBezTo>
                  <a:cubicBezTo>
                    <a:pt x="43" y="25"/>
                    <a:pt x="42" y="24"/>
                    <a:pt x="41" y="2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5" y="46"/>
                    <a:pt x="6" y="47"/>
                  </a:cubicBezTo>
                  <a:cubicBezTo>
                    <a:pt x="7" y="49"/>
                    <a:pt x="8" y="50"/>
                    <a:pt x="9" y="50"/>
                  </a:cubicBezTo>
                  <a:lnTo>
                    <a:pt x="42" y="68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7"/>
            <p:cNvSpPr>
              <a:spLocks/>
            </p:cNvSpPr>
            <p:nvPr/>
          </p:nvSpPr>
          <p:spPr bwMode="auto">
            <a:xfrm>
              <a:off x="2692401" y="1957388"/>
              <a:ext cx="323850" cy="498475"/>
            </a:xfrm>
            <a:custGeom>
              <a:avLst/>
              <a:gdLst>
                <a:gd name="T0" fmla="*/ 6 w 90"/>
                <a:gd name="T1" fmla="*/ 0 h 139"/>
                <a:gd name="T2" fmla="*/ 3 w 90"/>
                <a:gd name="T3" fmla="*/ 1 h 139"/>
                <a:gd name="T4" fmla="*/ 0 w 90"/>
                <a:gd name="T5" fmla="*/ 8 h 139"/>
                <a:gd name="T6" fmla="*/ 2 w 90"/>
                <a:gd name="T7" fmla="*/ 83 h 139"/>
                <a:gd name="T8" fmla="*/ 5 w 90"/>
                <a:gd name="T9" fmla="*/ 94 h 139"/>
                <a:gd name="T10" fmla="*/ 13 w 90"/>
                <a:gd name="T11" fmla="*/ 102 h 139"/>
                <a:gd name="T12" fmla="*/ 79 w 90"/>
                <a:gd name="T13" fmla="*/ 138 h 139"/>
                <a:gd name="T14" fmla="*/ 83 w 90"/>
                <a:gd name="T15" fmla="*/ 139 h 139"/>
                <a:gd name="T16" fmla="*/ 86 w 90"/>
                <a:gd name="T17" fmla="*/ 138 h 139"/>
                <a:gd name="T18" fmla="*/ 89 w 90"/>
                <a:gd name="T19" fmla="*/ 132 h 139"/>
                <a:gd name="T20" fmla="*/ 90 w 90"/>
                <a:gd name="T21" fmla="*/ 58 h 139"/>
                <a:gd name="T22" fmla="*/ 86 w 90"/>
                <a:gd name="T23" fmla="*/ 47 h 139"/>
                <a:gd name="T24" fmla="*/ 79 w 90"/>
                <a:gd name="T25" fmla="*/ 39 h 139"/>
                <a:gd name="T26" fmla="*/ 12 w 90"/>
                <a:gd name="T27" fmla="*/ 1 h 139"/>
                <a:gd name="T28" fmla="*/ 6 w 90"/>
                <a:gd name="T2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39"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1" y="2"/>
                    <a:pt x="0" y="4"/>
                    <a:pt x="0" y="8"/>
                  </a:cubicBezTo>
                  <a:cubicBezTo>
                    <a:pt x="0" y="8"/>
                    <a:pt x="0" y="8"/>
                    <a:pt x="2" y="83"/>
                  </a:cubicBezTo>
                  <a:cubicBezTo>
                    <a:pt x="2" y="86"/>
                    <a:pt x="3" y="90"/>
                    <a:pt x="5" y="94"/>
                  </a:cubicBezTo>
                  <a:cubicBezTo>
                    <a:pt x="7" y="97"/>
                    <a:pt x="10" y="100"/>
                    <a:pt x="13" y="102"/>
                  </a:cubicBezTo>
                  <a:cubicBezTo>
                    <a:pt x="13" y="102"/>
                    <a:pt x="13" y="102"/>
                    <a:pt x="79" y="138"/>
                  </a:cubicBezTo>
                  <a:cubicBezTo>
                    <a:pt x="80" y="139"/>
                    <a:pt x="82" y="139"/>
                    <a:pt x="83" y="139"/>
                  </a:cubicBezTo>
                  <a:cubicBezTo>
                    <a:pt x="85" y="139"/>
                    <a:pt x="86" y="139"/>
                    <a:pt x="86" y="138"/>
                  </a:cubicBezTo>
                  <a:cubicBezTo>
                    <a:pt x="88" y="137"/>
                    <a:pt x="89" y="135"/>
                    <a:pt x="89" y="132"/>
                  </a:cubicBezTo>
                  <a:cubicBezTo>
                    <a:pt x="89" y="132"/>
                    <a:pt x="89" y="132"/>
                    <a:pt x="90" y="58"/>
                  </a:cubicBezTo>
                  <a:cubicBezTo>
                    <a:pt x="90" y="55"/>
                    <a:pt x="88" y="51"/>
                    <a:pt x="86" y="47"/>
                  </a:cubicBezTo>
                  <a:cubicBezTo>
                    <a:pt x="84" y="44"/>
                    <a:pt x="82" y="41"/>
                    <a:pt x="79" y="39"/>
                  </a:cubicBezTo>
                  <a:cubicBezTo>
                    <a:pt x="79" y="39"/>
                    <a:pt x="79" y="39"/>
                    <a:pt x="12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8"/>
            <p:cNvSpPr>
              <a:spLocks/>
            </p:cNvSpPr>
            <p:nvPr/>
          </p:nvSpPr>
          <p:spPr bwMode="auto">
            <a:xfrm>
              <a:off x="3092451" y="2073275"/>
              <a:ext cx="255588" cy="393700"/>
            </a:xfrm>
            <a:custGeom>
              <a:avLst/>
              <a:gdLst>
                <a:gd name="T0" fmla="*/ 60 w 71"/>
                <a:gd name="T1" fmla="*/ 109 h 110"/>
                <a:gd name="T2" fmla="*/ 9 w 71"/>
                <a:gd name="T3" fmla="*/ 80 h 110"/>
                <a:gd name="T4" fmla="*/ 3 w 71"/>
                <a:gd name="T5" fmla="*/ 74 h 110"/>
                <a:gd name="T6" fmla="*/ 0 w 71"/>
                <a:gd name="T7" fmla="*/ 65 h 110"/>
                <a:gd name="T8" fmla="*/ 1 w 71"/>
                <a:gd name="T9" fmla="*/ 6 h 110"/>
                <a:gd name="T10" fmla="*/ 4 w 71"/>
                <a:gd name="T11" fmla="*/ 1 h 110"/>
                <a:gd name="T12" fmla="*/ 10 w 71"/>
                <a:gd name="T13" fmla="*/ 1 h 110"/>
                <a:gd name="T14" fmla="*/ 62 w 71"/>
                <a:gd name="T15" fmla="*/ 31 h 110"/>
                <a:gd name="T16" fmla="*/ 68 w 71"/>
                <a:gd name="T17" fmla="*/ 37 h 110"/>
                <a:gd name="T18" fmla="*/ 71 w 71"/>
                <a:gd name="T19" fmla="*/ 46 h 110"/>
                <a:gd name="T20" fmla="*/ 69 w 71"/>
                <a:gd name="T21" fmla="*/ 104 h 110"/>
                <a:gd name="T22" fmla="*/ 66 w 71"/>
                <a:gd name="T23" fmla="*/ 109 h 110"/>
                <a:gd name="T24" fmla="*/ 60 w 71"/>
                <a:gd name="T25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0">
                  <a:moveTo>
                    <a:pt x="60" y="109"/>
                  </a:moveTo>
                  <a:cubicBezTo>
                    <a:pt x="9" y="80"/>
                    <a:pt x="9" y="80"/>
                    <a:pt x="9" y="80"/>
                  </a:cubicBezTo>
                  <a:cubicBezTo>
                    <a:pt x="7" y="79"/>
                    <a:pt x="4" y="77"/>
                    <a:pt x="3" y="74"/>
                  </a:cubicBezTo>
                  <a:cubicBezTo>
                    <a:pt x="1" y="71"/>
                    <a:pt x="0" y="68"/>
                    <a:pt x="0" y="6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2" y="2"/>
                    <a:pt x="4" y="1"/>
                  </a:cubicBezTo>
                  <a:cubicBezTo>
                    <a:pt x="5" y="0"/>
                    <a:pt x="7" y="0"/>
                    <a:pt x="10" y="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3"/>
                    <a:pt x="66" y="35"/>
                    <a:pt x="68" y="37"/>
                  </a:cubicBezTo>
                  <a:cubicBezTo>
                    <a:pt x="70" y="40"/>
                    <a:pt x="71" y="43"/>
                    <a:pt x="71" y="46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6"/>
                    <a:pt x="68" y="108"/>
                    <a:pt x="66" y="109"/>
                  </a:cubicBezTo>
                  <a:cubicBezTo>
                    <a:pt x="65" y="110"/>
                    <a:pt x="62" y="110"/>
                    <a:pt x="60" y="109"/>
                  </a:cubicBezTo>
                </a:path>
              </a:pathLst>
            </a:custGeom>
            <a:solidFill>
              <a:srgbClr val="FAE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084513" y="2065338"/>
              <a:ext cx="271463" cy="409575"/>
            </a:xfrm>
            <a:custGeom>
              <a:avLst/>
              <a:gdLst>
                <a:gd name="T0" fmla="*/ 66 w 75"/>
                <a:gd name="T1" fmla="*/ 114 h 114"/>
                <a:gd name="T2" fmla="*/ 61 w 75"/>
                <a:gd name="T3" fmla="*/ 112 h 114"/>
                <a:gd name="T4" fmla="*/ 61 w 75"/>
                <a:gd name="T5" fmla="*/ 112 h 114"/>
                <a:gd name="T6" fmla="*/ 10 w 75"/>
                <a:gd name="T7" fmla="*/ 84 h 114"/>
                <a:gd name="T8" fmla="*/ 3 w 75"/>
                <a:gd name="T9" fmla="*/ 77 h 114"/>
                <a:gd name="T10" fmla="*/ 0 w 75"/>
                <a:gd name="T11" fmla="*/ 67 h 114"/>
                <a:gd name="T12" fmla="*/ 1 w 75"/>
                <a:gd name="T13" fmla="*/ 8 h 114"/>
                <a:gd name="T14" fmla="*/ 5 w 75"/>
                <a:gd name="T15" fmla="*/ 1 h 114"/>
                <a:gd name="T16" fmla="*/ 13 w 75"/>
                <a:gd name="T17" fmla="*/ 2 h 114"/>
                <a:gd name="T18" fmla="*/ 65 w 75"/>
                <a:gd name="T19" fmla="*/ 31 h 114"/>
                <a:gd name="T20" fmla="*/ 72 w 75"/>
                <a:gd name="T21" fmla="*/ 38 h 114"/>
                <a:gd name="T22" fmla="*/ 74 w 75"/>
                <a:gd name="T23" fmla="*/ 48 h 114"/>
                <a:gd name="T24" fmla="*/ 73 w 75"/>
                <a:gd name="T25" fmla="*/ 106 h 114"/>
                <a:gd name="T26" fmla="*/ 69 w 75"/>
                <a:gd name="T27" fmla="*/ 113 h 114"/>
                <a:gd name="T28" fmla="*/ 66 w 75"/>
                <a:gd name="T29" fmla="*/ 114 h 114"/>
                <a:gd name="T30" fmla="*/ 63 w 75"/>
                <a:gd name="T31" fmla="*/ 109 h 114"/>
                <a:gd name="T32" fmla="*/ 67 w 75"/>
                <a:gd name="T33" fmla="*/ 110 h 114"/>
                <a:gd name="T34" fmla="*/ 69 w 75"/>
                <a:gd name="T35" fmla="*/ 106 h 114"/>
                <a:gd name="T36" fmla="*/ 71 w 75"/>
                <a:gd name="T37" fmla="*/ 48 h 114"/>
                <a:gd name="T38" fmla="*/ 68 w 75"/>
                <a:gd name="T39" fmla="*/ 40 h 114"/>
                <a:gd name="T40" fmla="*/ 63 w 75"/>
                <a:gd name="T41" fmla="*/ 35 h 114"/>
                <a:gd name="T42" fmla="*/ 11 w 75"/>
                <a:gd name="T43" fmla="*/ 5 h 114"/>
                <a:gd name="T44" fmla="*/ 7 w 75"/>
                <a:gd name="T45" fmla="*/ 4 h 114"/>
                <a:gd name="T46" fmla="*/ 5 w 75"/>
                <a:gd name="T47" fmla="*/ 8 h 114"/>
                <a:gd name="T48" fmla="*/ 4 w 75"/>
                <a:gd name="T49" fmla="*/ 67 h 114"/>
                <a:gd name="T50" fmla="*/ 7 w 75"/>
                <a:gd name="T51" fmla="*/ 75 h 114"/>
                <a:gd name="T52" fmla="*/ 12 w 75"/>
                <a:gd name="T53" fmla="*/ 80 h 114"/>
                <a:gd name="T54" fmla="*/ 63 w 75"/>
                <a:gd name="T55" fmla="*/ 10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5" h="114">
                  <a:moveTo>
                    <a:pt x="66" y="114"/>
                  </a:moveTo>
                  <a:cubicBezTo>
                    <a:pt x="64" y="114"/>
                    <a:pt x="63" y="113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83"/>
                    <a:pt x="5" y="80"/>
                    <a:pt x="3" y="77"/>
                  </a:cubicBezTo>
                  <a:cubicBezTo>
                    <a:pt x="1" y="74"/>
                    <a:pt x="0" y="70"/>
                    <a:pt x="0" y="6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2" y="2"/>
                    <a:pt x="5" y="1"/>
                  </a:cubicBezTo>
                  <a:cubicBezTo>
                    <a:pt x="7" y="0"/>
                    <a:pt x="10" y="0"/>
                    <a:pt x="13" y="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8" y="33"/>
                    <a:pt x="70" y="36"/>
                    <a:pt x="72" y="38"/>
                  </a:cubicBezTo>
                  <a:cubicBezTo>
                    <a:pt x="74" y="42"/>
                    <a:pt x="75" y="45"/>
                    <a:pt x="74" y="48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3" y="109"/>
                    <a:pt x="72" y="112"/>
                    <a:pt x="69" y="113"/>
                  </a:cubicBezTo>
                  <a:cubicBezTo>
                    <a:pt x="68" y="114"/>
                    <a:pt x="67" y="114"/>
                    <a:pt x="66" y="114"/>
                  </a:cubicBezTo>
                  <a:moveTo>
                    <a:pt x="63" y="109"/>
                  </a:moveTo>
                  <a:cubicBezTo>
                    <a:pt x="65" y="110"/>
                    <a:pt x="66" y="110"/>
                    <a:pt x="67" y="110"/>
                  </a:cubicBezTo>
                  <a:cubicBezTo>
                    <a:pt x="68" y="109"/>
                    <a:pt x="69" y="108"/>
                    <a:pt x="69" y="106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6"/>
                    <a:pt x="70" y="43"/>
                    <a:pt x="68" y="40"/>
                  </a:cubicBezTo>
                  <a:cubicBezTo>
                    <a:pt x="67" y="38"/>
                    <a:pt x="65" y="36"/>
                    <a:pt x="63" y="3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5" y="5"/>
                    <a:pt x="5" y="6"/>
                    <a:pt x="5" y="8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0"/>
                    <a:pt x="5" y="72"/>
                    <a:pt x="7" y="75"/>
                  </a:cubicBezTo>
                  <a:cubicBezTo>
                    <a:pt x="8" y="77"/>
                    <a:pt x="10" y="79"/>
                    <a:pt x="12" y="80"/>
                  </a:cubicBezTo>
                  <a:cubicBezTo>
                    <a:pt x="63" y="109"/>
                    <a:pt x="63" y="109"/>
                    <a:pt x="63" y="109"/>
                  </a:cubicBezTo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3063876" y="2441575"/>
              <a:ext cx="161925" cy="247650"/>
            </a:xfrm>
            <a:custGeom>
              <a:avLst/>
              <a:gdLst>
                <a:gd name="T0" fmla="*/ 3 w 45"/>
                <a:gd name="T1" fmla="*/ 0 h 69"/>
                <a:gd name="T2" fmla="*/ 2 w 45"/>
                <a:gd name="T3" fmla="*/ 1 h 69"/>
                <a:gd name="T4" fmla="*/ 0 w 45"/>
                <a:gd name="T5" fmla="*/ 4 h 69"/>
                <a:gd name="T6" fmla="*/ 0 w 45"/>
                <a:gd name="T7" fmla="*/ 41 h 69"/>
                <a:gd name="T8" fmla="*/ 2 w 45"/>
                <a:gd name="T9" fmla="*/ 47 h 69"/>
                <a:gd name="T10" fmla="*/ 6 w 45"/>
                <a:gd name="T11" fmla="*/ 50 h 69"/>
                <a:gd name="T12" fmla="*/ 39 w 45"/>
                <a:gd name="T13" fmla="*/ 69 h 69"/>
                <a:gd name="T14" fmla="*/ 41 w 45"/>
                <a:gd name="T15" fmla="*/ 69 h 69"/>
                <a:gd name="T16" fmla="*/ 43 w 45"/>
                <a:gd name="T17" fmla="*/ 69 h 69"/>
                <a:gd name="T18" fmla="*/ 44 w 45"/>
                <a:gd name="T19" fmla="*/ 65 h 69"/>
                <a:gd name="T20" fmla="*/ 45 w 45"/>
                <a:gd name="T21" fmla="*/ 29 h 69"/>
                <a:gd name="T22" fmla="*/ 43 w 45"/>
                <a:gd name="T23" fmla="*/ 24 h 69"/>
                <a:gd name="T24" fmla="*/ 39 w 45"/>
                <a:gd name="T25" fmla="*/ 20 h 69"/>
                <a:gd name="T26" fmla="*/ 6 w 45"/>
                <a:gd name="T27" fmla="*/ 1 h 69"/>
                <a:gd name="T28" fmla="*/ 3 w 45"/>
                <a:gd name="T2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69">
                  <a:moveTo>
                    <a:pt x="3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1"/>
                  </a:cubicBezTo>
                  <a:cubicBezTo>
                    <a:pt x="0" y="43"/>
                    <a:pt x="1" y="45"/>
                    <a:pt x="2" y="47"/>
                  </a:cubicBezTo>
                  <a:cubicBezTo>
                    <a:pt x="3" y="48"/>
                    <a:pt x="4" y="50"/>
                    <a:pt x="6" y="50"/>
                  </a:cubicBezTo>
                  <a:cubicBezTo>
                    <a:pt x="6" y="50"/>
                    <a:pt x="6" y="50"/>
                    <a:pt x="39" y="69"/>
                  </a:cubicBezTo>
                  <a:cubicBezTo>
                    <a:pt x="39" y="69"/>
                    <a:pt x="40" y="69"/>
                    <a:pt x="41" y="69"/>
                  </a:cubicBezTo>
                  <a:cubicBezTo>
                    <a:pt x="42" y="69"/>
                    <a:pt x="42" y="69"/>
                    <a:pt x="43" y="69"/>
                  </a:cubicBezTo>
                  <a:cubicBezTo>
                    <a:pt x="44" y="68"/>
                    <a:pt x="44" y="67"/>
                    <a:pt x="44" y="65"/>
                  </a:cubicBezTo>
                  <a:cubicBezTo>
                    <a:pt x="44" y="65"/>
                    <a:pt x="44" y="65"/>
                    <a:pt x="45" y="29"/>
                  </a:cubicBezTo>
                  <a:cubicBezTo>
                    <a:pt x="45" y="27"/>
                    <a:pt x="44" y="25"/>
                    <a:pt x="43" y="24"/>
                  </a:cubicBezTo>
                  <a:cubicBezTo>
                    <a:pt x="42" y="22"/>
                    <a:pt x="41" y="21"/>
                    <a:pt x="39" y="20"/>
                  </a:cubicBezTo>
                  <a:cubicBezTo>
                    <a:pt x="39" y="20"/>
                    <a:pt x="39" y="20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>
              <a:off x="3171826" y="2640013"/>
              <a:ext cx="130175" cy="196850"/>
            </a:xfrm>
            <a:custGeom>
              <a:avLst/>
              <a:gdLst>
                <a:gd name="T0" fmla="*/ 31 w 36"/>
                <a:gd name="T1" fmla="*/ 54 h 55"/>
                <a:gd name="T2" fmla="*/ 5 w 36"/>
                <a:gd name="T3" fmla="*/ 40 h 55"/>
                <a:gd name="T4" fmla="*/ 1 w 36"/>
                <a:gd name="T5" fmla="*/ 37 h 55"/>
                <a:gd name="T6" fmla="*/ 0 w 36"/>
                <a:gd name="T7" fmla="*/ 32 h 55"/>
                <a:gd name="T8" fmla="*/ 1 w 36"/>
                <a:gd name="T9" fmla="*/ 3 h 55"/>
                <a:gd name="T10" fmla="*/ 2 w 36"/>
                <a:gd name="T11" fmla="*/ 0 h 55"/>
                <a:gd name="T12" fmla="*/ 5 w 36"/>
                <a:gd name="T13" fmla="*/ 1 h 55"/>
                <a:gd name="T14" fmla="*/ 32 w 36"/>
                <a:gd name="T15" fmla="*/ 15 h 55"/>
                <a:gd name="T16" fmla="*/ 35 w 36"/>
                <a:gd name="T17" fmla="*/ 18 h 55"/>
                <a:gd name="T18" fmla="*/ 36 w 36"/>
                <a:gd name="T19" fmla="*/ 23 h 55"/>
                <a:gd name="T20" fmla="*/ 36 w 36"/>
                <a:gd name="T21" fmla="*/ 52 h 55"/>
                <a:gd name="T22" fmla="*/ 34 w 36"/>
                <a:gd name="T23" fmla="*/ 54 h 55"/>
                <a:gd name="T24" fmla="*/ 31 w 36"/>
                <a:gd name="T2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5">
                  <a:moveTo>
                    <a:pt x="31" y="54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3" y="39"/>
                    <a:pt x="2" y="38"/>
                    <a:pt x="1" y="37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4" y="17"/>
                    <a:pt x="35" y="18"/>
                  </a:cubicBezTo>
                  <a:cubicBezTo>
                    <a:pt x="36" y="20"/>
                    <a:pt x="36" y="21"/>
                    <a:pt x="36" y="2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3"/>
                    <a:pt x="35" y="54"/>
                    <a:pt x="34" y="54"/>
                  </a:cubicBezTo>
                  <a:cubicBezTo>
                    <a:pt x="34" y="55"/>
                    <a:pt x="32" y="55"/>
                    <a:pt x="31" y="54"/>
                  </a:cubicBezTo>
                  <a:close/>
                </a:path>
              </a:pathLst>
            </a:custGeom>
            <a:solidFill>
              <a:srgbClr val="FAE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163888" y="2632075"/>
              <a:ext cx="144463" cy="212725"/>
            </a:xfrm>
            <a:custGeom>
              <a:avLst/>
              <a:gdLst>
                <a:gd name="T0" fmla="*/ 35 w 40"/>
                <a:gd name="T1" fmla="*/ 59 h 59"/>
                <a:gd name="T2" fmla="*/ 32 w 40"/>
                <a:gd name="T3" fmla="*/ 58 h 59"/>
                <a:gd name="T4" fmla="*/ 6 w 40"/>
                <a:gd name="T5" fmla="*/ 44 h 59"/>
                <a:gd name="T6" fmla="*/ 2 w 40"/>
                <a:gd name="T7" fmla="*/ 40 h 59"/>
                <a:gd name="T8" fmla="*/ 0 w 40"/>
                <a:gd name="T9" fmla="*/ 34 h 59"/>
                <a:gd name="T10" fmla="*/ 1 w 40"/>
                <a:gd name="T11" fmla="*/ 5 h 59"/>
                <a:gd name="T12" fmla="*/ 3 w 40"/>
                <a:gd name="T13" fmla="*/ 1 h 59"/>
                <a:gd name="T14" fmla="*/ 8 w 40"/>
                <a:gd name="T15" fmla="*/ 1 h 59"/>
                <a:gd name="T16" fmla="*/ 35 w 40"/>
                <a:gd name="T17" fmla="*/ 16 h 59"/>
                <a:gd name="T18" fmla="*/ 39 w 40"/>
                <a:gd name="T19" fmla="*/ 19 h 59"/>
                <a:gd name="T20" fmla="*/ 40 w 40"/>
                <a:gd name="T21" fmla="*/ 25 h 59"/>
                <a:gd name="T22" fmla="*/ 40 w 40"/>
                <a:gd name="T23" fmla="*/ 54 h 59"/>
                <a:gd name="T24" fmla="*/ 37 w 40"/>
                <a:gd name="T25" fmla="*/ 58 h 59"/>
                <a:gd name="T26" fmla="*/ 35 w 40"/>
                <a:gd name="T27" fmla="*/ 59 h 59"/>
                <a:gd name="T28" fmla="*/ 5 w 40"/>
                <a:gd name="T29" fmla="*/ 4 h 59"/>
                <a:gd name="T30" fmla="*/ 5 w 40"/>
                <a:gd name="T31" fmla="*/ 4 h 59"/>
                <a:gd name="T32" fmla="*/ 5 w 40"/>
                <a:gd name="T33" fmla="*/ 5 h 59"/>
                <a:gd name="T34" fmla="*/ 4 w 40"/>
                <a:gd name="T35" fmla="*/ 34 h 59"/>
                <a:gd name="T36" fmla="*/ 5 w 40"/>
                <a:gd name="T37" fmla="*/ 38 h 59"/>
                <a:gd name="T38" fmla="*/ 8 w 40"/>
                <a:gd name="T39" fmla="*/ 40 h 59"/>
                <a:gd name="T40" fmla="*/ 34 w 40"/>
                <a:gd name="T41" fmla="*/ 54 h 59"/>
                <a:gd name="T42" fmla="*/ 35 w 40"/>
                <a:gd name="T43" fmla="*/ 55 h 59"/>
                <a:gd name="T44" fmla="*/ 36 w 40"/>
                <a:gd name="T45" fmla="*/ 54 h 59"/>
                <a:gd name="T46" fmla="*/ 36 w 40"/>
                <a:gd name="T47" fmla="*/ 25 h 59"/>
                <a:gd name="T48" fmla="*/ 35 w 40"/>
                <a:gd name="T49" fmla="*/ 21 h 59"/>
                <a:gd name="T50" fmla="*/ 33 w 40"/>
                <a:gd name="T51" fmla="*/ 19 h 59"/>
                <a:gd name="T52" fmla="*/ 6 w 40"/>
                <a:gd name="T53" fmla="*/ 4 h 59"/>
                <a:gd name="T54" fmla="*/ 5 w 40"/>
                <a:gd name="T5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" h="59">
                  <a:moveTo>
                    <a:pt x="35" y="59"/>
                  </a:moveTo>
                  <a:cubicBezTo>
                    <a:pt x="34" y="59"/>
                    <a:pt x="33" y="58"/>
                    <a:pt x="32" y="58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4" y="43"/>
                    <a:pt x="3" y="41"/>
                    <a:pt x="2" y="40"/>
                  </a:cubicBezTo>
                  <a:cubicBezTo>
                    <a:pt x="1" y="38"/>
                    <a:pt x="0" y="36"/>
                    <a:pt x="0" y="3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6" y="16"/>
                    <a:pt x="37" y="17"/>
                    <a:pt x="39" y="19"/>
                  </a:cubicBezTo>
                  <a:cubicBezTo>
                    <a:pt x="40" y="21"/>
                    <a:pt x="40" y="23"/>
                    <a:pt x="40" y="25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6"/>
                    <a:pt x="39" y="57"/>
                    <a:pt x="37" y="58"/>
                  </a:cubicBezTo>
                  <a:cubicBezTo>
                    <a:pt x="37" y="59"/>
                    <a:pt x="36" y="59"/>
                    <a:pt x="35" y="59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6"/>
                    <a:pt x="5" y="38"/>
                  </a:cubicBezTo>
                  <a:cubicBezTo>
                    <a:pt x="6" y="39"/>
                    <a:pt x="7" y="40"/>
                    <a:pt x="8" y="40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6" y="54"/>
                    <a:pt x="36" y="54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1"/>
                  </a:cubicBezTo>
                  <a:cubicBezTo>
                    <a:pt x="35" y="20"/>
                    <a:pt x="34" y="20"/>
                    <a:pt x="33" y="1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3"/>
            <p:cNvSpPr>
              <a:spLocks/>
            </p:cNvSpPr>
            <p:nvPr/>
          </p:nvSpPr>
          <p:spPr bwMode="auto">
            <a:xfrm>
              <a:off x="3305176" y="2470150"/>
              <a:ext cx="133350" cy="201613"/>
            </a:xfrm>
            <a:custGeom>
              <a:avLst/>
              <a:gdLst>
                <a:gd name="T0" fmla="*/ 2 w 37"/>
                <a:gd name="T1" fmla="*/ 0 h 56"/>
                <a:gd name="T2" fmla="*/ 2 w 37"/>
                <a:gd name="T3" fmla="*/ 1 h 56"/>
                <a:gd name="T4" fmla="*/ 1 w 37"/>
                <a:gd name="T5" fmla="*/ 3 h 56"/>
                <a:gd name="T6" fmla="*/ 0 w 37"/>
                <a:gd name="T7" fmla="*/ 33 h 56"/>
                <a:gd name="T8" fmla="*/ 1 w 37"/>
                <a:gd name="T9" fmla="*/ 38 h 56"/>
                <a:gd name="T10" fmla="*/ 4 w 37"/>
                <a:gd name="T11" fmla="*/ 41 h 56"/>
                <a:gd name="T12" fmla="*/ 31 w 37"/>
                <a:gd name="T13" fmla="*/ 56 h 56"/>
                <a:gd name="T14" fmla="*/ 33 w 37"/>
                <a:gd name="T15" fmla="*/ 56 h 56"/>
                <a:gd name="T16" fmla="*/ 34 w 37"/>
                <a:gd name="T17" fmla="*/ 56 h 56"/>
                <a:gd name="T18" fmla="*/ 36 w 37"/>
                <a:gd name="T19" fmla="*/ 53 h 56"/>
                <a:gd name="T20" fmla="*/ 37 w 37"/>
                <a:gd name="T21" fmla="*/ 24 h 56"/>
                <a:gd name="T22" fmla="*/ 35 w 37"/>
                <a:gd name="T23" fmla="*/ 19 h 56"/>
                <a:gd name="T24" fmla="*/ 32 w 37"/>
                <a:gd name="T25" fmla="*/ 16 h 56"/>
                <a:gd name="T26" fmla="*/ 5 w 37"/>
                <a:gd name="T27" fmla="*/ 1 h 56"/>
                <a:gd name="T28" fmla="*/ 5 w 37"/>
                <a:gd name="T29" fmla="*/ 1 h 56"/>
                <a:gd name="T30" fmla="*/ 5 w 37"/>
                <a:gd name="T31" fmla="*/ 1 h 56"/>
                <a:gd name="T32" fmla="*/ 2 w 37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56">
                  <a:moveTo>
                    <a:pt x="2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0" y="33"/>
                  </a:cubicBezTo>
                  <a:cubicBezTo>
                    <a:pt x="0" y="35"/>
                    <a:pt x="0" y="36"/>
                    <a:pt x="1" y="38"/>
                  </a:cubicBezTo>
                  <a:cubicBezTo>
                    <a:pt x="2" y="39"/>
                    <a:pt x="3" y="40"/>
                    <a:pt x="4" y="41"/>
                  </a:cubicBezTo>
                  <a:cubicBezTo>
                    <a:pt x="4" y="41"/>
                    <a:pt x="4" y="41"/>
                    <a:pt x="31" y="56"/>
                  </a:cubicBezTo>
                  <a:cubicBezTo>
                    <a:pt x="32" y="56"/>
                    <a:pt x="32" y="56"/>
                    <a:pt x="33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5" y="56"/>
                    <a:pt x="36" y="55"/>
                    <a:pt x="36" y="53"/>
                  </a:cubicBezTo>
                  <a:cubicBezTo>
                    <a:pt x="36" y="53"/>
                    <a:pt x="36" y="53"/>
                    <a:pt x="37" y="24"/>
                  </a:cubicBezTo>
                  <a:cubicBezTo>
                    <a:pt x="37" y="22"/>
                    <a:pt x="36" y="21"/>
                    <a:pt x="35" y="19"/>
                  </a:cubicBezTo>
                  <a:cubicBezTo>
                    <a:pt x="35" y="18"/>
                    <a:pt x="34" y="17"/>
                    <a:pt x="32" y="16"/>
                  </a:cubicBezTo>
                  <a:cubicBezTo>
                    <a:pt x="32" y="16"/>
                    <a:pt x="32" y="16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4"/>
            <p:cNvSpPr>
              <a:spLocks/>
            </p:cNvSpPr>
            <p:nvPr/>
          </p:nvSpPr>
          <p:spPr bwMode="auto">
            <a:xfrm>
              <a:off x="3311526" y="2470150"/>
              <a:ext cx="11113" cy="47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3 w 3"/>
                <a:gd name="T5" fmla="*/ 1 h 1"/>
                <a:gd name="T6" fmla="*/ 3 w 3"/>
                <a:gd name="T7" fmla="*/ 1 h 1"/>
                <a:gd name="T8" fmla="*/ 1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5"/>
            <p:cNvSpPr>
              <a:spLocks/>
            </p:cNvSpPr>
            <p:nvPr/>
          </p:nvSpPr>
          <p:spPr bwMode="auto">
            <a:xfrm>
              <a:off x="2900363" y="2674938"/>
              <a:ext cx="87313" cy="125413"/>
            </a:xfrm>
            <a:custGeom>
              <a:avLst/>
              <a:gdLst>
                <a:gd name="T0" fmla="*/ 21 w 24"/>
                <a:gd name="T1" fmla="*/ 35 h 35"/>
                <a:gd name="T2" fmla="*/ 3 w 24"/>
                <a:gd name="T3" fmla="*/ 25 h 35"/>
                <a:gd name="T4" fmla="*/ 1 w 24"/>
                <a:gd name="T5" fmla="*/ 23 h 35"/>
                <a:gd name="T6" fmla="*/ 0 w 24"/>
                <a:gd name="T7" fmla="*/ 21 h 35"/>
                <a:gd name="T8" fmla="*/ 0 w 24"/>
                <a:gd name="T9" fmla="*/ 2 h 35"/>
                <a:gd name="T10" fmla="*/ 1 w 24"/>
                <a:gd name="T11" fmla="*/ 0 h 35"/>
                <a:gd name="T12" fmla="*/ 3 w 24"/>
                <a:gd name="T13" fmla="*/ 0 h 35"/>
                <a:gd name="T14" fmla="*/ 21 w 24"/>
                <a:gd name="T15" fmla="*/ 10 h 35"/>
                <a:gd name="T16" fmla="*/ 23 w 24"/>
                <a:gd name="T17" fmla="*/ 12 h 35"/>
                <a:gd name="T18" fmla="*/ 24 w 24"/>
                <a:gd name="T19" fmla="*/ 15 h 35"/>
                <a:gd name="T20" fmla="*/ 24 w 24"/>
                <a:gd name="T21" fmla="*/ 33 h 35"/>
                <a:gd name="T22" fmla="*/ 23 w 24"/>
                <a:gd name="T23" fmla="*/ 35 h 35"/>
                <a:gd name="T24" fmla="*/ 21 w 24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5">
                  <a:moveTo>
                    <a:pt x="21" y="3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2" y="25"/>
                    <a:pt x="2" y="24"/>
                    <a:pt x="1" y="23"/>
                  </a:cubicBezTo>
                  <a:cubicBezTo>
                    <a:pt x="1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2" y="11"/>
                    <a:pt x="23" y="12"/>
                  </a:cubicBezTo>
                  <a:cubicBezTo>
                    <a:pt x="23" y="13"/>
                    <a:pt x="24" y="14"/>
                    <a:pt x="24" y="15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3" y="35"/>
                    <a:pt x="23" y="35"/>
                  </a:cubicBezTo>
                  <a:cubicBezTo>
                    <a:pt x="22" y="35"/>
                    <a:pt x="21" y="35"/>
                    <a:pt x="21" y="35"/>
                  </a:cubicBezTo>
                  <a:close/>
                </a:path>
              </a:pathLst>
            </a:custGeom>
            <a:solidFill>
              <a:srgbClr val="FAE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2894013" y="2668588"/>
              <a:ext cx="100013" cy="139700"/>
            </a:xfrm>
            <a:custGeom>
              <a:avLst/>
              <a:gdLst>
                <a:gd name="T0" fmla="*/ 24 w 28"/>
                <a:gd name="T1" fmla="*/ 39 h 39"/>
                <a:gd name="T2" fmla="*/ 22 w 28"/>
                <a:gd name="T3" fmla="*/ 39 h 39"/>
                <a:gd name="T4" fmla="*/ 22 w 28"/>
                <a:gd name="T5" fmla="*/ 39 h 39"/>
                <a:gd name="T6" fmla="*/ 4 w 28"/>
                <a:gd name="T7" fmla="*/ 29 h 39"/>
                <a:gd name="T8" fmla="*/ 1 w 28"/>
                <a:gd name="T9" fmla="*/ 26 h 39"/>
                <a:gd name="T10" fmla="*/ 0 w 28"/>
                <a:gd name="T11" fmla="*/ 23 h 39"/>
                <a:gd name="T12" fmla="*/ 0 w 28"/>
                <a:gd name="T13" fmla="*/ 4 h 39"/>
                <a:gd name="T14" fmla="*/ 2 w 28"/>
                <a:gd name="T15" fmla="*/ 0 h 39"/>
                <a:gd name="T16" fmla="*/ 6 w 28"/>
                <a:gd name="T17" fmla="*/ 1 h 39"/>
                <a:gd name="T18" fmla="*/ 23 w 28"/>
                <a:gd name="T19" fmla="*/ 10 h 39"/>
                <a:gd name="T20" fmla="*/ 26 w 28"/>
                <a:gd name="T21" fmla="*/ 12 h 39"/>
                <a:gd name="T22" fmla="*/ 28 w 28"/>
                <a:gd name="T23" fmla="*/ 17 h 39"/>
                <a:gd name="T24" fmla="*/ 28 w 28"/>
                <a:gd name="T25" fmla="*/ 35 h 39"/>
                <a:gd name="T26" fmla="*/ 26 w 28"/>
                <a:gd name="T27" fmla="*/ 39 h 39"/>
                <a:gd name="T28" fmla="*/ 24 w 28"/>
                <a:gd name="T29" fmla="*/ 39 h 39"/>
                <a:gd name="T30" fmla="*/ 23 w 28"/>
                <a:gd name="T31" fmla="*/ 35 h 39"/>
                <a:gd name="T32" fmla="*/ 23 w 28"/>
                <a:gd name="T33" fmla="*/ 35 h 39"/>
                <a:gd name="T34" fmla="*/ 24 w 28"/>
                <a:gd name="T35" fmla="*/ 17 h 39"/>
                <a:gd name="T36" fmla="*/ 23 w 28"/>
                <a:gd name="T37" fmla="*/ 15 h 39"/>
                <a:gd name="T38" fmla="*/ 22 w 28"/>
                <a:gd name="T39" fmla="*/ 14 h 39"/>
                <a:gd name="T40" fmla="*/ 4 w 28"/>
                <a:gd name="T41" fmla="*/ 4 h 39"/>
                <a:gd name="T42" fmla="*/ 4 w 28"/>
                <a:gd name="T43" fmla="*/ 23 h 39"/>
                <a:gd name="T44" fmla="*/ 5 w 28"/>
                <a:gd name="T45" fmla="*/ 24 h 39"/>
                <a:gd name="T46" fmla="*/ 6 w 28"/>
                <a:gd name="T47" fmla="*/ 26 h 39"/>
                <a:gd name="T48" fmla="*/ 23 w 28"/>
                <a:gd name="T4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39">
                  <a:moveTo>
                    <a:pt x="24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9"/>
                    <a:pt x="2" y="28"/>
                    <a:pt x="1" y="26"/>
                  </a:cubicBezTo>
                  <a:cubicBezTo>
                    <a:pt x="1" y="26"/>
                    <a:pt x="0" y="24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5" y="11"/>
                    <a:pt x="25" y="12"/>
                    <a:pt x="26" y="12"/>
                  </a:cubicBezTo>
                  <a:cubicBezTo>
                    <a:pt x="27" y="14"/>
                    <a:pt x="28" y="15"/>
                    <a:pt x="28" y="1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7"/>
                    <a:pt x="27" y="38"/>
                    <a:pt x="26" y="39"/>
                  </a:cubicBezTo>
                  <a:cubicBezTo>
                    <a:pt x="25" y="39"/>
                    <a:pt x="25" y="39"/>
                    <a:pt x="24" y="39"/>
                  </a:cubicBezTo>
                  <a:close/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3" y="16"/>
                    <a:pt x="23" y="15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4"/>
                    <a:pt x="5" y="24"/>
                  </a:cubicBezTo>
                  <a:cubicBezTo>
                    <a:pt x="5" y="25"/>
                    <a:pt x="6" y="25"/>
                    <a:pt x="6" y="26"/>
                  </a:cubicBezTo>
                  <a:lnTo>
                    <a:pt x="23" y="35"/>
                  </a:ln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7"/>
            <p:cNvSpPr>
              <a:spLocks/>
            </p:cNvSpPr>
            <p:nvPr/>
          </p:nvSpPr>
          <p:spPr bwMode="auto">
            <a:xfrm>
              <a:off x="3302001" y="2058988"/>
              <a:ext cx="88900" cy="139700"/>
            </a:xfrm>
            <a:custGeom>
              <a:avLst/>
              <a:gdLst>
                <a:gd name="T0" fmla="*/ 3 w 25"/>
                <a:gd name="T1" fmla="*/ 0 h 39"/>
                <a:gd name="T2" fmla="*/ 2 w 25"/>
                <a:gd name="T3" fmla="*/ 1 h 39"/>
                <a:gd name="T4" fmla="*/ 1 w 25"/>
                <a:gd name="T5" fmla="*/ 3 h 39"/>
                <a:gd name="T6" fmla="*/ 0 w 25"/>
                <a:gd name="T7" fmla="*/ 23 h 39"/>
                <a:gd name="T8" fmla="*/ 1 w 25"/>
                <a:gd name="T9" fmla="*/ 26 h 39"/>
                <a:gd name="T10" fmla="*/ 3 w 25"/>
                <a:gd name="T11" fmla="*/ 28 h 39"/>
                <a:gd name="T12" fmla="*/ 21 w 25"/>
                <a:gd name="T13" fmla="*/ 38 h 39"/>
                <a:gd name="T14" fmla="*/ 22 w 25"/>
                <a:gd name="T15" fmla="*/ 39 h 39"/>
                <a:gd name="T16" fmla="*/ 23 w 25"/>
                <a:gd name="T17" fmla="*/ 39 h 39"/>
                <a:gd name="T18" fmla="*/ 24 w 25"/>
                <a:gd name="T19" fmla="*/ 37 h 39"/>
                <a:gd name="T20" fmla="*/ 25 w 25"/>
                <a:gd name="T21" fmla="*/ 16 h 39"/>
                <a:gd name="T22" fmla="*/ 24 w 25"/>
                <a:gd name="T23" fmla="*/ 13 h 39"/>
                <a:gd name="T24" fmla="*/ 22 w 25"/>
                <a:gd name="T25" fmla="*/ 11 h 39"/>
                <a:gd name="T26" fmla="*/ 4 w 25"/>
                <a:gd name="T27" fmla="*/ 1 h 39"/>
                <a:gd name="T28" fmla="*/ 3 w 25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39">
                  <a:moveTo>
                    <a:pt x="3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0" y="23"/>
                  </a:cubicBezTo>
                  <a:cubicBezTo>
                    <a:pt x="0" y="24"/>
                    <a:pt x="1" y="25"/>
                    <a:pt x="1" y="26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21" y="38"/>
                  </a:cubicBezTo>
                  <a:cubicBezTo>
                    <a:pt x="21" y="39"/>
                    <a:pt x="22" y="39"/>
                    <a:pt x="22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7"/>
                    <a:pt x="24" y="37"/>
                    <a:pt x="25" y="16"/>
                  </a:cubicBezTo>
                  <a:cubicBezTo>
                    <a:pt x="25" y="15"/>
                    <a:pt x="24" y="14"/>
                    <a:pt x="24" y="13"/>
                  </a:cubicBezTo>
                  <a:cubicBezTo>
                    <a:pt x="23" y="12"/>
                    <a:pt x="23" y="12"/>
                    <a:pt x="22" y="11"/>
                  </a:cubicBezTo>
                  <a:cubicBezTo>
                    <a:pt x="22" y="11"/>
                    <a:pt x="22" y="1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9"/>
            <p:cNvSpPr>
              <a:spLocks/>
            </p:cNvSpPr>
            <p:nvPr/>
          </p:nvSpPr>
          <p:spPr bwMode="auto">
            <a:xfrm>
              <a:off x="2886076" y="1857375"/>
              <a:ext cx="39688" cy="65088"/>
            </a:xfrm>
            <a:custGeom>
              <a:avLst/>
              <a:gdLst>
                <a:gd name="T0" fmla="*/ 0 w 11"/>
                <a:gd name="T1" fmla="*/ 0 h 18"/>
                <a:gd name="T2" fmla="*/ 0 w 11"/>
                <a:gd name="T3" fmla="*/ 6 h 18"/>
                <a:gd name="T4" fmla="*/ 2 w 11"/>
                <a:gd name="T5" fmla="*/ 11 h 18"/>
                <a:gd name="T6" fmla="*/ 6 w 11"/>
                <a:gd name="T7" fmla="*/ 15 h 18"/>
                <a:gd name="T8" fmla="*/ 11 w 11"/>
                <a:gd name="T9" fmla="*/ 18 h 18"/>
                <a:gd name="T10" fmla="*/ 11 w 11"/>
                <a:gd name="T11" fmla="*/ 10 h 18"/>
                <a:gd name="T12" fmla="*/ 10 w 11"/>
                <a:gd name="T13" fmla="*/ 7 h 18"/>
                <a:gd name="T14" fmla="*/ 8 w 11"/>
                <a:gd name="T15" fmla="*/ 5 h 18"/>
                <a:gd name="T16" fmla="*/ 0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1" y="9"/>
                    <a:pt x="2" y="11"/>
                  </a:cubicBezTo>
                  <a:cubicBezTo>
                    <a:pt x="3" y="13"/>
                    <a:pt x="4" y="14"/>
                    <a:pt x="6" y="15"/>
                  </a:cubicBezTo>
                  <a:cubicBezTo>
                    <a:pt x="6" y="15"/>
                    <a:pt x="6" y="15"/>
                    <a:pt x="11" y="1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8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EC5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0"/>
            <p:cNvSpPr>
              <a:spLocks/>
            </p:cNvSpPr>
            <p:nvPr/>
          </p:nvSpPr>
          <p:spPr bwMode="auto">
            <a:xfrm>
              <a:off x="2886076" y="1843088"/>
              <a:ext cx="53975" cy="85725"/>
            </a:xfrm>
            <a:custGeom>
              <a:avLst/>
              <a:gdLst>
                <a:gd name="T0" fmla="*/ 0 w 15"/>
                <a:gd name="T1" fmla="*/ 0 h 24"/>
                <a:gd name="T2" fmla="*/ 0 w 15"/>
                <a:gd name="T3" fmla="*/ 4 h 24"/>
                <a:gd name="T4" fmla="*/ 8 w 15"/>
                <a:gd name="T5" fmla="*/ 9 h 24"/>
                <a:gd name="T6" fmla="*/ 10 w 15"/>
                <a:gd name="T7" fmla="*/ 11 h 24"/>
                <a:gd name="T8" fmla="*/ 11 w 15"/>
                <a:gd name="T9" fmla="*/ 14 h 24"/>
                <a:gd name="T10" fmla="*/ 11 w 15"/>
                <a:gd name="T11" fmla="*/ 22 h 24"/>
                <a:gd name="T12" fmla="*/ 15 w 15"/>
                <a:gd name="T13" fmla="*/ 24 h 24"/>
                <a:gd name="T14" fmla="*/ 15 w 15"/>
                <a:gd name="T15" fmla="*/ 14 h 24"/>
                <a:gd name="T16" fmla="*/ 14 w 15"/>
                <a:gd name="T17" fmla="*/ 9 h 24"/>
                <a:gd name="T18" fmla="*/ 10 w 15"/>
                <a:gd name="T19" fmla="*/ 6 h 24"/>
                <a:gd name="T20" fmla="*/ 0 w 15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0"/>
                    <a:pt x="10" y="10"/>
                    <a:pt x="10" y="11"/>
                  </a:cubicBezTo>
                  <a:cubicBezTo>
                    <a:pt x="11" y="12"/>
                    <a:pt x="11" y="13"/>
                    <a:pt x="11" y="14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4" y="23"/>
                    <a:pt x="15" y="2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2"/>
                    <a:pt x="15" y="11"/>
                    <a:pt x="14" y="9"/>
                  </a:cubicBezTo>
                  <a:cubicBezTo>
                    <a:pt x="13" y="8"/>
                    <a:pt x="11" y="6"/>
                    <a:pt x="10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8C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1"/>
            <p:cNvSpPr>
              <a:spLocks/>
            </p:cNvSpPr>
            <p:nvPr/>
          </p:nvSpPr>
          <p:spPr bwMode="auto">
            <a:xfrm>
              <a:off x="3055938" y="2273300"/>
              <a:ext cx="87313" cy="133350"/>
            </a:xfrm>
            <a:custGeom>
              <a:avLst/>
              <a:gdLst>
                <a:gd name="T0" fmla="*/ 21 w 24"/>
                <a:gd name="T1" fmla="*/ 37 h 37"/>
                <a:gd name="T2" fmla="*/ 3 w 24"/>
                <a:gd name="T3" fmla="*/ 27 h 37"/>
                <a:gd name="T4" fmla="*/ 1 w 24"/>
                <a:gd name="T5" fmla="*/ 25 h 37"/>
                <a:gd name="T6" fmla="*/ 0 w 24"/>
                <a:gd name="T7" fmla="*/ 22 h 37"/>
                <a:gd name="T8" fmla="*/ 1 w 24"/>
                <a:gd name="T9" fmla="*/ 2 h 37"/>
                <a:gd name="T10" fmla="*/ 1 w 24"/>
                <a:gd name="T11" fmla="*/ 0 h 37"/>
                <a:gd name="T12" fmla="*/ 4 w 24"/>
                <a:gd name="T13" fmla="*/ 0 h 37"/>
                <a:gd name="T14" fmla="*/ 21 w 24"/>
                <a:gd name="T15" fmla="*/ 10 h 37"/>
                <a:gd name="T16" fmla="*/ 23 w 24"/>
                <a:gd name="T17" fmla="*/ 13 h 37"/>
                <a:gd name="T18" fmla="*/ 24 w 24"/>
                <a:gd name="T19" fmla="*/ 16 h 37"/>
                <a:gd name="T20" fmla="*/ 24 w 24"/>
                <a:gd name="T21" fmla="*/ 35 h 37"/>
                <a:gd name="T22" fmla="*/ 23 w 24"/>
                <a:gd name="T23" fmla="*/ 37 h 37"/>
                <a:gd name="T24" fmla="*/ 21 w 24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7">
                  <a:moveTo>
                    <a:pt x="21" y="3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2" y="2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1"/>
                    <a:pt x="23" y="12"/>
                    <a:pt x="23" y="13"/>
                  </a:cubicBezTo>
                  <a:cubicBezTo>
                    <a:pt x="24" y="13"/>
                    <a:pt x="24" y="15"/>
                    <a:pt x="24" y="1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7"/>
                    <a:pt x="23" y="37"/>
                  </a:cubicBezTo>
                  <a:cubicBezTo>
                    <a:pt x="23" y="37"/>
                    <a:pt x="22" y="37"/>
                    <a:pt x="2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048001" y="2266950"/>
              <a:ext cx="101600" cy="146050"/>
            </a:xfrm>
            <a:custGeom>
              <a:avLst/>
              <a:gdLst>
                <a:gd name="T0" fmla="*/ 24 w 28"/>
                <a:gd name="T1" fmla="*/ 41 h 41"/>
                <a:gd name="T2" fmla="*/ 22 w 28"/>
                <a:gd name="T3" fmla="*/ 41 h 41"/>
                <a:gd name="T4" fmla="*/ 22 w 28"/>
                <a:gd name="T5" fmla="*/ 41 h 41"/>
                <a:gd name="T6" fmla="*/ 4 w 28"/>
                <a:gd name="T7" fmla="*/ 31 h 41"/>
                <a:gd name="T8" fmla="*/ 2 w 28"/>
                <a:gd name="T9" fmla="*/ 28 h 41"/>
                <a:gd name="T10" fmla="*/ 0 w 28"/>
                <a:gd name="T11" fmla="*/ 24 h 41"/>
                <a:gd name="T12" fmla="*/ 1 w 28"/>
                <a:gd name="T13" fmla="*/ 4 h 41"/>
                <a:gd name="T14" fmla="*/ 3 w 28"/>
                <a:gd name="T15" fmla="*/ 0 h 41"/>
                <a:gd name="T16" fmla="*/ 6 w 28"/>
                <a:gd name="T17" fmla="*/ 1 h 41"/>
                <a:gd name="T18" fmla="*/ 24 w 28"/>
                <a:gd name="T19" fmla="*/ 11 h 41"/>
                <a:gd name="T20" fmla="*/ 27 w 28"/>
                <a:gd name="T21" fmla="*/ 14 h 41"/>
                <a:gd name="T22" fmla="*/ 28 w 28"/>
                <a:gd name="T23" fmla="*/ 18 h 41"/>
                <a:gd name="T24" fmla="*/ 28 w 28"/>
                <a:gd name="T25" fmla="*/ 37 h 41"/>
                <a:gd name="T26" fmla="*/ 26 w 28"/>
                <a:gd name="T27" fmla="*/ 41 h 41"/>
                <a:gd name="T28" fmla="*/ 24 w 28"/>
                <a:gd name="T29" fmla="*/ 41 h 41"/>
                <a:gd name="T30" fmla="*/ 24 w 28"/>
                <a:gd name="T31" fmla="*/ 37 h 41"/>
                <a:gd name="T32" fmla="*/ 24 w 28"/>
                <a:gd name="T33" fmla="*/ 37 h 41"/>
                <a:gd name="T34" fmla="*/ 24 w 28"/>
                <a:gd name="T35" fmla="*/ 18 h 41"/>
                <a:gd name="T36" fmla="*/ 24 w 28"/>
                <a:gd name="T37" fmla="*/ 16 h 41"/>
                <a:gd name="T38" fmla="*/ 22 w 28"/>
                <a:gd name="T39" fmla="*/ 14 h 41"/>
                <a:gd name="T40" fmla="*/ 5 w 28"/>
                <a:gd name="T41" fmla="*/ 4 h 41"/>
                <a:gd name="T42" fmla="*/ 5 w 28"/>
                <a:gd name="T43" fmla="*/ 4 h 41"/>
                <a:gd name="T44" fmla="*/ 4 w 28"/>
                <a:gd name="T45" fmla="*/ 24 h 41"/>
                <a:gd name="T46" fmla="*/ 5 w 28"/>
                <a:gd name="T47" fmla="*/ 26 h 41"/>
                <a:gd name="T48" fmla="*/ 7 w 28"/>
                <a:gd name="T49" fmla="*/ 27 h 41"/>
                <a:gd name="T50" fmla="*/ 24 w 28"/>
                <a:gd name="T51" fmla="*/ 37 h 41"/>
                <a:gd name="T52" fmla="*/ 5 w 28"/>
                <a:gd name="T53" fmla="*/ 4 h 41"/>
                <a:gd name="T54" fmla="*/ 5 w 28"/>
                <a:gd name="T55" fmla="*/ 4 h 41"/>
                <a:gd name="T56" fmla="*/ 5 w 28"/>
                <a:gd name="T5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41">
                  <a:moveTo>
                    <a:pt x="24" y="41"/>
                  </a:moveTo>
                  <a:cubicBezTo>
                    <a:pt x="24" y="41"/>
                    <a:pt x="23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0"/>
                    <a:pt x="2" y="29"/>
                    <a:pt x="2" y="28"/>
                  </a:cubicBezTo>
                  <a:cubicBezTo>
                    <a:pt x="1" y="27"/>
                    <a:pt x="0" y="25"/>
                    <a:pt x="0" y="2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6" y="11"/>
                    <a:pt x="26" y="12"/>
                    <a:pt x="27" y="14"/>
                  </a:cubicBezTo>
                  <a:cubicBezTo>
                    <a:pt x="28" y="15"/>
                    <a:pt x="28" y="16"/>
                    <a:pt x="28" y="1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9"/>
                    <a:pt x="27" y="40"/>
                    <a:pt x="26" y="41"/>
                  </a:cubicBezTo>
                  <a:cubicBezTo>
                    <a:pt x="26" y="41"/>
                    <a:pt x="25" y="41"/>
                    <a:pt x="24" y="41"/>
                  </a:cubicBezTo>
                  <a:close/>
                  <a:moveTo>
                    <a:pt x="24" y="37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3" y="15"/>
                    <a:pt x="23" y="14"/>
                    <a:pt x="22" y="1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5" y="27"/>
                    <a:pt x="6" y="27"/>
                    <a:pt x="7" y="27"/>
                  </a:cubicBezTo>
                  <a:lnTo>
                    <a:pt x="24" y="37"/>
                  </a:ln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</a:path>
              </a:pathLst>
            </a:custGeom>
            <a:solidFill>
              <a:srgbClr val="00A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8"/>
            <p:cNvSpPr>
              <a:spLocks/>
            </p:cNvSpPr>
            <p:nvPr/>
          </p:nvSpPr>
          <p:spPr bwMode="auto">
            <a:xfrm>
              <a:off x="2886076" y="1728788"/>
              <a:ext cx="155575" cy="250825"/>
            </a:xfrm>
            <a:custGeom>
              <a:avLst/>
              <a:gdLst>
                <a:gd name="T0" fmla="*/ 3 w 43"/>
                <a:gd name="T1" fmla="*/ 0 h 70"/>
                <a:gd name="T2" fmla="*/ 2 w 43"/>
                <a:gd name="T3" fmla="*/ 1 h 70"/>
                <a:gd name="T4" fmla="*/ 0 w 43"/>
                <a:gd name="T5" fmla="*/ 4 h 70"/>
                <a:gd name="T6" fmla="*/ 0 w 43"/>
                <a:gd name="T7" fmla="*/ 32 h 70"/>
                <a:gd name="T8" fmla="*/ 10 w 43"/>
                <a:gd name="T9" fmla="*/ 38 h 70"/>
                <a:gd name="T10" fmla="*/ 14 w 43"/>
                <a:gd name="T11" fmla="*/ 41 h 70"/>
                <a:gd name="T12" fmla="*/ 15 w 43"/>
                <a:gd name="T13" fmla="*/ 46 h 70"/>
                <a:gd name="T14" fmla="*/ 15 w 43"/>
                <a:gd name="T15" fmla="*/ 56 h 70"/>
                <a:gd name="T16" fmla="*/ 38 w 43"/>
                <a:gd name="T17" fmla="*/ 69 h 70"/>
                <a:gd name="T18" fmla="*/ 40 w 43"/>
                <a:gd name="T19" fmla="*/ 70 h 70"/>
                <a:gd name="T20" fmla="*/ 41 w 43"/>
                <a:gd name="T21" fmla="*/ 70 h 70"/>
                <a:gd name="T22" fmla="*/ 43 w 43"/>
                <a:gd name="T23" fmla="*/ 66 h 70"/>
                <a:gd name="T24" fmla="*/ 43 w 43"/>
                <a:gd name="T25" fmla="*/ 29 h 70"/>
                <a:gd name="T26" fmla="*/ 42 w 43"/>
                <a:gd name="T27" fmla="*/ 24 h 70"/>
                <a:gd name="T28" fmla="*/ 38 w 43"/>
                <a:gd name="T29" fmla="*/ 20 h 70"/>
                <a:gd name="T30" fmla="*/ 5 w 43"/>
                <a:gd name="T31" fmla="*/ 1 h 70"/>
                <a:gd name="T32" fmla="*/ 3 w 43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70">
                  <a:moveTo>
                    <a:pt x="3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32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3" y="40"/>
                    <a:pt x="14" y="41"/>
                  </a:cubicBezTo>
                  <a:cubicBezTo>
                    <a:pt x="15" y="43"/>
                    <a:pt x="15" y="44"/>
                    <a:pt x="15" y="4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20" y="59"/>
                    <a:pt x="27" y="63"/>
                    <a:pt x="38" y="69"/>
                  </a:cubicBezTo>
                  <a:cubicBezTo>
                    <a:pt x="38" y="70"/>
                    <a:pt x="39" y="70"/>
                    <a:pt x="4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2" y="69"/>
                    <a:pt x="43" y="68"/>
                    <a:pt x="43" y="66"/>
                  </a:cubicBezTo>
                  <a:cubicBezTo>
                    <a:pt x="43" y="66"/>
                    <a:pt x="43" y="66"/>
                    <a:pt x="43" y="29"/>
                  </a:cubicBezTo>
                  <a:cubicBezTo>
                    <a:pt x="43" y="28"/>
                    <a:pt x="43" y="26"/>
                    <a:pt x="42" y="24"/>
                  </a:cubicBezTo>
                  <a:cubicBezTo>
                    <a:pt x="41" y="22"/>
                    <a:pt x="39" y="21"/>
                    <a:pt x="38" y="20"/>
                  </a:cubicBezTo>
                  <a:cubicBezTo>
                    <a:pt x="38" y="20"/>
                    <a:pt x="38" y="20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8BE3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11624" y="2716223"/>
            <a:ext cx="1763450" cy="783933"/>
          </a:xfrm>
          <a:prstGeom prst="rect">
            <a:avLst/>
          </a:prstGeom>
        </p:spPr>
        <p:txBody>
          <a:bodyPr vert="horz" lIns="0" tIns="0" rIns="0" bIns="45720" rtlCol="0" anchor="t" anchorCtr="0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Acrom" charset="0"/>
                <a:ea typeface="Acrom" charset="0"/>
                <a:cs typeface="Acrom" charset="0"/>
              </a:defRPr>
            </a:lvl1pPr>
          </a:lstStyle>
          <a:p>
            <a:r>
              <a:rPr lang="ru-RU" sz="5500" dirty="0">
                <a:solidFill>
                  <a:srgbClr val="002F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ru-RU" sz="5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5500" dirty="0">
                <a:solidFill>
                  <a:srgbClr val="002F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39475" y="1630783"/>
            <a:ext cx="2193482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1200" cap="all">
                <a:latin typeface="Arial" panose="020B0604020202020204" pitchFamily="34" charset="0"/>
                <a:cs typeface="Arial" panose="020B0604020202020204" pitchFamily="34" charset="0"/>
              </a:rPr>
              <a:t>техническая поддержка </a:t>
            </a:r>
            <a:endParaRPr lang="en-US" sz="1200" cap="al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500"/>
              </a:lnSpc>
            </a:pPr>
            <a:r>
              <a:rPr lang="ru-RU" sz="1200" cap="all">
                <a:latin typeface="Arial" panose="020B0604020202020204" pitchFamily="34" charset="0"/>
                <a:cs typeface="Arial" panose="020B0604020202020204" pitchFamily="34" charset="0"/>
              </a:rPr>
              <a:t>в режиме 24 </a:t>
            </a:r>
          </a:p>
          <a:p>
            <a:pPr>
              <a:lnSpc>
                <a:spcPts val="1500"/>
              </a:lnSpc>
            </a:pPr>
            <a:r>
              <a:rPr lang="ru-RU" sz="1200" cap="all">
                <a:latin typeface="Arial" panose="020B0604020202020204" pitchFamily="34" charset="0"/>
                <a:cs typeface="Arial" panose="020B0604020202020204" pitchFamily="34" charset="0"/>
              </a:rPr>
              <a:t>часа в сутки, </a:t>
            </a:r>
          </a:p>
          <a:p>
            <a:pPr>
              <a:lnSpc>
                <a:spcPts val="1500"/>
              </a:lnSpc>
            </a:pPr>
            <a:r>
              <a:rPr lang="ru-RU" sz="1200" cap="all">
                <a:latin typeface="Arial" panose="020B0604020202020204" pitchFamily="34" charset="0"/>
                <a:cs typeface="Arial" panose="020B0604020202020204" pitchFamily="34" charset="0"/>
              </a:rPr>
              <a:t>7 дней в неделю</a:t>
            </a:r>
          </a:p>
        </p:txBody>
      </p:sp>
    </p:spTree>
    <p:extLst>
      <p:ext uri="{BB962C8B-B14F-4D97-AF65-F5344CB8AC3E}">
        <p14:creationId xmlns:p14="http://schemas.microsoft.com/office/powerpoint/2010/main" val="3276985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831" y="5077264"/>
            <a:ext cx="1736839" cy="8973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Наши клиенты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8</a:t>
            </a:fld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432714" y="1319133"/>
            <a:ext cx="11477490" cy="4540317"/>
            <a:chOff x="432714" y="1319133"/>
            <a:chExt cx="11477490" cy="4540317"/>
          </a:xfrm>
        </p:grpSpPr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2097" y="5058879"/>
              <a:ext cx="1010092" cy="757569"/>
            </a:xfrm>
            <a:prstGeom prst="rect">
              <a:avLst/>
            </a:prstGeom>
          </p:spPr>
        </p:pic>
        <p:pic>
          <p:nvPicPr>
            <p:cNvPr id="113" name="Picture 6" descr="D:\Рабочая\Маркетинг\Лого клиентов\Лого\Harman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3835" y="5338123"/>
              <a:ext cx="824130" cy="336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3" descr="C:\Users\Мария\Desktop\medtronic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97" y="5377695"/>
              <a:ext cx="1459893" cy="287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58795" y="5377694"/>
              <a:ext cx="1239772" cy="289280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1584" y="5351742"/>
              <a:ext cx="883664" cy="309283"/>
            </a:xfrm>
            <a:prstGeom prst="rect">
              <a:avLst/>
            </a:prstGeom>
          </p:spPr>
        </p:pic>
        <p:pic>
          <p:nvPicPr>
            <p:cNvPr id="119" name="Рисунок 118">
              <a:extLst>
                <a:ext uri="{FF2B5EF4-FFF2-40B4-BE49-F238E27FC236}">
                  <a16:creationId xmlns:a16="http://schemas.microsoft.com/office/drawing/2014/main" id="{280B2F8C-0451-734F-ABA6-41F92C65B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2572" y="5263758"/>
              <a:ext cx="1846856" cy="595692"/>
            </a:xfrm>
            <a:prstGeom prst="rect">
              <a:avLst/>
            </a:prstGeom>
          </p:spPr>
        </p:pic>
        <p:grpSp>
          <p:nvGrpSpPr>
            <p:cNvPr id="12" name="Группа 11"/>
            <p:cNvGrpSpPr/>
            <p:nvPr/>
          </p:nvGrpSpPr>
          <p:grpSpPr>
            <a:xfrm>
              <a:off x="432714" y="1319133"/>
              <a:ext cx="11477490" cy="3836983"/>
              <a:chOff x="432714" y="1319133"/>
              <a:chExt cx="11477490" cy="3836983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432714" y="4553975"/>
                <a:ext cx="11477490" cy="602141"/>
                <a:chOff x="432714" y="4509525"/>
                <a:chExt cx="11477490" cy="602141"/>
              </a:xfrm>
            </p:grpSpPr>
            <p:pic>
              <p:nvPicPr>
                <p:cNvPr id="63" name="Рисунок 62"/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2714" y="4552818"/>
                  <a:ext cx="1288887" cy="515555"/>
                </a:xfrm>
                <a:prstGeom prst="rect">
                  <a:avLst/>
                </a:prstGeom>
              </p:spPr>
            </p:pic>
            <p:pic>
              <p:nvPicPr>
                <p:cNvPr id="100" name="Изображение 8" descr="Samsung.eps"/>
                <p:cNvPicPr>
                  <a:picLocks noChangeAspect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30398" y="4601354"/>
                  <a:ext cx="1042221" cy="418482"/>
                </a:xfrm>
                <a:prstGeom prst="rect">
                  <a:avLst/>
                </a:prstGeom>
              </p:spPr>
            </p:pic>
            <p:pic>
              <p:nvPicPr>
                <p:cNvPr id="102" name="image29.png"/>
                <p:cNvPicPr>
                  <a:picLocks noChangeAspect="1" noChangeArrowheads="1"/>
                </p:cNvPicPr>
                <p:nvPr/>
              </p:nvPicPr>
              <p:blipFill>
                <a:blip r:embed="rId11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90814" y="4592469"/>
                  <a:ext cx="1168186" cy="436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3" name="Picture 4" descr="D:\My Dropbox\TeamIdea\Marketing\Сайт\Графика\incity_logo.gif"/>
                <p:cNvPicPr>
                  <a:picLocks noChangeAspect="1" noChangeArrowheads="1"/>
                </p:cNvPicPr>
                <p:nvPr/>
              </p:nvPicPr>
              <p:blipFill>
                <a:blip r:embed="rId1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04758" y="4670302"/>
                  <a:ext cx="1105446" cy="280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" name="Рисунок 104"/>
                <p:cNvPicPr>
                  <a:picLocks noChangeAspect="1"/>
                </p:cNvPicPr>
                <p:nvPr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6824" y="4695469"/>
                  <a:ext cx="1571863" cy="230253"/>
                </a:xfrm>
                <a:prstGeom prst="rect">
                  <a:avLst/>
                </a:prstGeom>
              </p:spPr>
            </p:pic>
            <p:pic>
              <p:nvPicPr>
                <p:cNvPr id="106" name="Рисунок 105"/>
                <p:cNvPicPr>
                  <a:picLocks noChangeAspect="1"/>
                </p:cNvPicPr>
                <p:nvPr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9750" y="4509525"/>
                  <a:ext cx="1674505" cy="602141"/>
                </a:xfrm>
                <a:prstGeom prst="rect">
                  <a:avLst/>
                </a:prstGeom>
              </p:spPr>
            </p:pic>
            <p:pic>
              <p:nvPicPr>
                <p:cNvPr id="111" name="Рисунок 110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3" y="4672892"/>
                  <a:ext cx="839654" cy="275407"/>
                </a:xfrm>
                <a:prstGeom prst="rect">
                  <a:avLst/>
                </a:prstGeom>
              </p:spPr>
            </p:pic>
            <p:pic>
              <p:nvPicPr>
                <p:cNvPr id="114" name="Изображение 3" descr="SAB_Miller.eps"/>
                <p:cNvPicPr>
                  <a:picLocks noChangeAspect="1"/>
                </p:cNvPicPr>
                <p:nvPr/>
              </p:nvPicPr>
              <p:blipFill rotWithShape="1">
                <a:blip r:embed="rId1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10406" b="10718"/>
                <a:stretch/>
              </p:blipFill>
              <p:spPr>
                <a:xfrm>
                  <a:off x="8238729" y="4525406"/>
                  <a:ext cx="723136" cy="570379"/>
                </a:xfrm>
                <a:prstGeom prst="rect">
                  <a:avLst/>
                </a:prstGeom>
              </p:spPr>
            </p:pic>
          </p:grpSp>
          <p:grpSp>
            <p:nvGrpSpPr>
              <p:cNvPr id="11" name="Группа 10"/>
              <p:cNvGrpSpPr/>
              <p:nvPr/>
            </p:nvGrpSpPr>
            <p:grpSpPr>
              <a:xfrm>
                <a:off x="432714" y="1319133"/>
                <a:ext cx="11244944" cy="3144691"/>
                <a:chOff x="432714" y="1319133"/>
                <a:chExt cx="11244944" cy="3144691"/>
              </a:xfrm>
            </p:grpSpPr>
            <p:grpSp>
              <p:nvGrpSpPr>
                <p:cNvPr id="7" name="Группа 6"/>
                <p:cNvGrpSpPr/>
                <p:nvPr/>
              </p:nvGrpSpPr>
              <p:grpSpPr>
                <a:xfrm>
                  <a:off x="432714" y="3849535"/>
                  <a:ext cx="11233725" cy="614289"/>
                  <a:chOff x="432714" y="3811435"/>
                  <a:chExt cx="11233725" cy="614289"/>
                </a:xfrm>
              </p:grpSpPr>
              <p:pic>
                <p:nvPicPr>
                  <p:cNvPr id="68" name="Рисунок 67">
                    <a:extLst>
                      <a:ext uri="{FF2B5EF4-FFF2-40B4-BE49-F238E27FC236}">
                        <a16:creationId xmlns:a16="http://schemas.microsoft.com/office/drawing/2014/main" id="{01FA7374-24D8-1747-AD0D-F2D17A3293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85960" y="3842835"/>
                    <a:ext cx="1331472" cy="582889"/>
                  </a:xfrm>
                  <a:prstGeom prst="rect">
                    <a:avLst/>
                  </a:prstGeom>
                </p:spPr>
              </p:pic>
              <p:pic>
                <p:nvPicPr>
                  <p:cNvPr id="71" name="Рисунок 70"/>
                  <p:cNvPicPr>
                    <a:picLocks noChangeAspect="1"/>
                  </p:cNvPicPr>
                  <p:nvPr/>
                </p:nvPicPr>
                <p:blipFill>
                  <a:blip r:embed="rId1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14664" y="3850111"/>
                    <a:ext cx="1010377" cy="568337"/>
                  </a:xfrm>
                  <a:prstGeom prst="rect">
                    <a:avLst/>
                  </a:prstGeom>
                </p:spPr>
              </p:pic>
              <p:pic>
                <p:nvPicPr>
                  <p:cNvPr id="72" name="Picture 3">
                    <a:extLst>
                      <a:ext uri="{FF2B5EF4-FFF2-40B4-BE49-F238E27FC236}">
                        <a16:creationId xmlns:a16="http://schemas.microsoft.com/office/drawing/2014/main" id="{5C0F2F56-DA0B-4468-A7A7-750E1719D7C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9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2714" y="3939576"/>
                    <a:ext cx="1345669" cy="38940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84" name="Picture 5">
                    <a:extLst>
                      <a:ext uri="{FF2B5EF4-FFF2-40B4-BE49-F238E27FC236}">
                        <a16:creationId xmlns:a16="http://schemas.microsoft.com/office/drawing/2014/main" id="{B243932F-9AF0-411D-B225-541A4B491DF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0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45930" y="3925491"/>
                    <a:ext cx="1613361" cy="4175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86" name="Изображение 13"/>
                  <p:cNvPicPr>
                    <a:picLocks noChangeAspect="1"/>
                  </p:cNvPicPr>
                  <p:nvPr/>
                </p:nvPicPr>
                <p:blipFill>
                  <a:blip r:embed="rId21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74766" y="3952170"/>
                    <a:ext cx="876743" cy="3642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Рисунок 92">
                    <a:extLst>
                      <a:ext uri="{FF2B5EF4-FFF2-40B4-BE49-F238E27FC236}">
                        <a16:creationId xmlns:a16="http://schemas.microsoft.com/office/drawing/2014/main" id="{3F67E02C-AF7B-4F9B-AB8F-E5AF4E16C1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638319" y="4039692"/>
                    <a:ext cx="1028120" cy="189174"/>
                  </a:xfrm>
                  <a:prstGeom prst="rect">
                    <a:avLst/>
                  </a:prstGeom>
                </p:spPr>
              </p:pic>
              <p:pic>
                <p:nvPicPr>
                  <p:cNvPr id="101" name="Изображение 9"/>
                  <p:cNvPicPr>
                    <a:picLocks noChangeAspect="1"/>
                  </p:cNvPicPr>
                  <p:nvPr/>
                </p:nvPicPr>
                <p:blipFill>
                  <a:blip r:embed="rId2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03416" y="4066811"/>
                    <a:ext cx="1261657" cy="134936"/>
                  </a:xfrm>
                  <a:prstGeom prst="rect">
                    <a:avLst/>
                  </a:prstGeom>
                </p:spPr>
              </p:pic>
              <p:pic>
                <p:nvPicPr>
                  <p:cNvPr id="108" name="Рисунок 107"/>
                  <p:cNvPicPr>
                    <a:picLocks noChangeAspect="1"/>
                  </p:cNvPicPr>
                  <p:nvPr/>
                </p:nvPicPr>
                <p:blipFill>
                  <a:blip r:embed="rId2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4072" y="3811435"/>
                    <a:ext cx="437605" cy="58958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Группа 9"/>
                <p:cNvGrpSpPr/>
                <p:nvPr/>
              </p:nvGrpSpPr>
              <p:grpSpPr>
                <a:xfrm>
                  <a:off x="515938" y="1319133"/>
                  <a:ext cx="11161720" cy="2695258"/>
                  <a:chOff x="515938" y="1319133"/>
                  <a:chExt cx="11161720" cy="2695258"/>
                </a:xfrm>
              </p:grpSpPr>
              <p:grpSp>
                <p:nvGrpSpPr>
                  <p:cNvPr id="8" name="Группа 7"/>
                  <p:cNvGrpSpPr/>
                  <p:nvPr/>
                </p:nvGrpSpPr>
                <p:grpSpPr>
                  <a:xfrm>
                    <a:off x="515938" y="1319133"/>
                    <a:ext cx="11150501" cy="1351119"/>
                    <a:chOff x="515938" y="1319133"/>
                    <a:chExt cx="11150501" cy="1351119"/>
                  </a:xfrm>
                </p:grpSpPr>
                <p:grpSp>
                  <p:nvGrpSpPr>
                    <p:cNvPr id="109" name="Группа 108"/>
                    <p:cNvGrpSpPr/>
                    <p:nvPr/>
                  </p:nvGrpSpPr>
                  <p:grpSpPr>
                    <a:xfrm>
                      <a:off x="515938" y="1861613"/>
                      <a:ext cx="11081514" cy="808639"/>
                      <a:chOff x="515938" y="1917713"/>
                      <a:chExt cx="11081514" cy="808639"/>
                    </a:xfrm>
                  </p:grpSpPr>
                  <p:pic>
                    <p:nvPicPr>
                      <p:cNvPr id="127" name="Рисунок 126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5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1451607" y="2122746"/>
                        <a:ext cx="1955789" cy="3985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28" name="Picture 2" descr="Картинки по запросу sanofi russia логотип">
                        <a:extLst>
                          <a:ext uri="{FF2B5EF4-FFF2-40B4-BE49-F238E27FC236}">
                            <a16:creationId xmlns:a16="http://schemas.microsoft.com/office/drawing/2014/main" id="{7869C73E-8973-43AA-AA14-4B01C5FC02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859" y="2190962"/>
                        <a:ext cx="1228581" cy="2621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129" name="Picture 2" descr="Картинки по запросу юлмарт лого">
                        <a:extLst>
                          <a:ext uri="{FF2B5EF4-FFF2-40B4-BE49-F238E27FC236}">
                            <a16:creationId xmlns:a16="http://schemas.microsoft.com/office/drawing/2014/main" id="{48CCD8AB-1978-40F8-B08D-87471514BD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5499" y="1948834"/>
                        <a:ext cx="1028784" cy="7463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130" name="Рисунок 12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8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3660507" y="2056005"/>
                        <a:ext cx="566451" cy="53205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31" name="Рисунок 130"/>
                      <p:cNvPicPr>
                        <a:picLocks noChangeAspect="1"/>
                      </p:cNvPicPr>
                      <p:nvPr/>
                    </p:nvPicPr>
                    <p:blipFill>
                      <a:blip r:embed="rId29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15938" y="1996855"/>
                        <a:ext cx="755733" cy="51074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32" name="Рисунок 131"/>
                      <p:cNvPicPr>
                        <a:picLocks noChangeAspect="1"/>
                      </p:cNvPicPr>
                      <p:nvPr/>
                    </p:nvPicPr>
                    <p:blipFill>
                      <a:blip r:embed="rId30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939425" y="2077364"/>
                        <a:ext cx="702778" cy="489336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33" name="Рисунок 132"/>
                      <p:cNvPicPr>
                        <a:picLocks noChangeAspect="1"/>
                      </p:cNvPicPr>
                      <p:nvPr/>
                    </p:nvPicPr>
                    <p:blipFill>
                      <a:blip r:embed="rId31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710095" y="1917713"/>
                        <a:ext cx="808639" cy="80863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34" name="Picture 2" descr="ÐÐ°ÑÑÐ¸Ð½ÐºÐ¸ Ð¿Ð¾ Ð·Ð°Ð¿ÑÐ¾ÑÑ Ð²Ð¸Ð½Ð»Ð°Ð± Ð»Ð¾Ð³Ð¾ÑÐ¸Ð¿">
                        <a:extLst>
                          <a:ext uri="{FF2B5EF4-FFF2-40B4-BE49-F238E27FC236}">
                            <a16:creationId xmlns:a16="http://schemas.microsoft.com/office/drawing/2014/main" id="{F00C9FD1-EFE3-4C9E-AED9-32CE3A4AA2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2526" y="2191583"/>
                        <a:ext cx="1314926" cy="2608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120" name="Изображение 1" descr="Z_CAT_4c_wRand.eps"/>
                    <p:cNvPicPr>
                      <a:picLocks noChangeAspect="1"/>
                    </p:cNvPicPr>
                    <p:nvPr/>
                  </p:nvPicPr>
                  <p:blipFill>
                    <a:blip r:embed="rId3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987872" y="1422893"/>
                      <a:ext cx="1126543" cy="29615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21" name="object 14">
                      <a:extLst>
                        <a:ext uri="{FF2B5EF4-FFF2-40B4-BE49-F238E27FC236}">
                          <a16:creationId xmlns:a16="http://schemas.microsoft.com/office/drawing/2014/main" id="{7C623605-3AB6-2F4C-963F-1AC1DED16B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9658" y="1328149"/>
                      <a:ext cx="1309045" cy="530520"/>
                    </a:xfrm>
                    <a:prstGeom prst="rect">
                      <a:avLst/>
                    </a:prstGeom>
                    <a:blipFill>
                      <a:blip r:embed="rId34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a:blipFill>
                  </p:spPr>
                  <p:txBody>
                    <a:bodyPr wrap="square" lIns="0" tIns="0" rIns="0" bIns="0" rtlCol="0"/>
                    <a:lstStyle/>
                    <a:p>
                      <a:endParaRPr/>
                    </a:p>
                  </p:txBody>
                </p:sp>
                <p:pic>
                  <p:nvPicPr>
                    <p:cNvPr id="122" name="Рисунок 121"/>
                    <p:cNvPicPr>
                      <a:picLocks noChangeAspect="1"/>
                    </p:cNvPicPr>
                    <p:nvPr/>
                  </p:nvPicPr>
                  <p:blipFill>
                    <a:blip r:embed="rId3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16675" y="1405278"/>
                      <a:ext cx="1298700" cy="18552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3" name="Рисунок 122"/>
                    <p:cNvPicPr>
                      <a:picLocks noChangeAspect="1"/>
                    </p:cNvPicPr>
                    <p:nvPr/>
                  </p:nvPicPr>
                  <p:blipFill>
                    <a:blip r:embed="rId3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485623" y="1423108"/>
                      <a:ext cx="838509" cy="3406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" name="Рисунок 123"/>
                    <p:cNvPicPr>
                      <a:picLocks noChangeAspect="1"/>
                    </p:cNvPicPr>
                    <p:nvPr/>
                  </p:nvPicPr>
                  <p:blipFill>
                    <a:blip r:embed="rId3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778155" y="1319133"/>
                      <a:ext cx="1013631" cy="54855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" name="Рисунок 124"/>
                    <p:cNvPicPr>
                      <a:picLocks noChangeAspect="1"/>
                    </p:cNvPicPr>
                    <p:nvPr/>
                  </p:nvPicPr>
                  <p:blipFill rotWithShape="1">
                    <a:blip r:embed="rId3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73" r="39641"/>
                    <a:stretch/>
                  </p:blipFill>
                  <p:spPr>
                    <a:xfrm>
                      <a:off x="7397552" y="1366676"/>
                      <a:ext cx="732262" cy="49834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6" name="Рисунок 125"/>
                    <p:cNvPicPr>
                      <a:picLocks noChangeAspect="1"/>
                    </p:cNvPicPr>
                    <p:nvPr/>
                  </p:nvPicPr>
                  <p:blipFill>
                    <a:blip r:embed="rId3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468260" y="1454402"/>
                      <a:ext cx="1198179" cy="278015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5" name="Группа 4"/>
                  <p:cNvGrpSpPr/>
                  <p:nvPr/>
                </p:nvGrpSpPr>
                <p:grpSpPr>
                  <a:xfrm>
                    <a:off x="523997" y="3042996"/>
                    <a:ext cx="11153661" cy="971395"/>
                    <a:chOff x="523997" y="2954096"/>
                    <a:chExt cx="11153661" cy="971395"/>
                  </a:xfrm>
                </p:grpSpPr>
                <p:pic>
                  <p:nvPicPr>
                    <p:cNvPr id="142" name="Рисунок 141">
                      <a:extLst>
                        <a:ext uri="{FF2B5EF4-FFF2-40B4-BE49-F238E27FC236}">
                          <a16:creationId xmlns:a16="http://schemas.microsoft.com/office/drawing/2014/main" id="{7BADE8BD-3756-1B49-9BA4-503AFD9A97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0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692718" y="2993169"/>
                      <a:ext cx="1190998" cy="89324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3" name="Рисунок 142"/>
                    <p:cNvPicPr>
                      <a:picLocks noChangeAspect="1"/>
                    </p:cNvPicPr>
                    <p:nvPr/>
                  </p:nvPicPr>
                  <p:blipFill rotWithShape="1">
                    <a:blip r:embed="rId41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3086400" y="3164698"/>
                      <a:ext cx="1292947" cy="55019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4" name="Picture 2" descr="C:\Users\Мария\Desktop\rockwool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2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365587" y="2954096"/>
                      <a:ext cx="1376929" cy="971395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45" name="Picture 4" descr="C:\Users\Мария\Desktop\beko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3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927635" y="3296910"/>
                      <a:ext cx="853591" cy="285767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46" name="Изображение 11" descr="STADA_CIS_rus_eng.eps"/>
                    <p:cNvPicPr>
                      <a:picLocks noChangeAspect="1"/>
                    </p:cNvPicPr>
                    <p:nvPr/>
                  </p:nvPicPr>
                  <p:blipFill rotWithShape="1">
                    <a:blip r:embed="rId4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b="68613"/>
                    <a:stretch/>
                  </p:blipFill>
                  <p:spPr>
                    <a:xfrm>
                      <a:off x="523997" y="3193281"/>
                      <a:ext cx="1016415" cy="49302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7" name="Рисунок 146"/>
                    <p:cNvPicPr>
                      <a:picLocks noChangeAspect="1"/>
                    </p:cNvPicPr>
                    <p:nvPr/>
                  </p:nvPicPr>
                  <p:blipFill>
                    <a:blip r:embed="rId4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366939" y="3253340"/>
                      <a:ext cx="1310719" cy="372906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48" name="object 18"/>
                    <p:cNvSpPr/>
                    <p:nvPr/>
                  </p:nvSpPr>
                  <p:spPr>
                    <a:xfrm>
                      <a:off x="9117823" y="3276717"/>
                      <a:ext cx="837901" cy="326153"/>
                    </a:xfrm>
                    <a:prstGeom prst="rect">
                      <a:avLst/>
                    </a:prstGeom>
                    <a:blipFill>
                      <a:blip r:embed="rId46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a:blipFill>
                  </p:spPr>
                  <p:txBody>
                    <a:bodyPr wrap="square" lIns="0" tIns="0" rIns="0" bIns="0" rtlCol="0"/>
                    <a:lstStyle/>
                    <a:p>
                      <a:endParaRPr/>
                    </a:p>
                  </p:txBody>
                </p:sp>
                <p:pic>
                  <p:nvPicPr>
                    <p:cNvPr id="62" name="Рисунок 61"/>
                    <p:cNvPicPr>
                      <a:picLocks noChangeAspect="1"/>
                    </p:cNvPicPr>
                    <p:nvPr/>
                  </p:nvPicPr>
                  <p:blipFill rotWithShape="1">
                    <a:blip r:embed="rId4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148" t="28666" r="51778" b="28667"/>
                    <a:stretch/>
                  </p:blipFill>
                  <p:spPr>
                    <a:xfrm>
                      <a:off x="6269939" y="3276198"/>
                      <a:ext cx="706642" cy="327191"/>
                    </a:xfrm>
                    <a:prstGeom prst="rect">
                      <a:avLst/>
                    </a:prstGeom>
                  </p:spPr>
                </p:pic>
              </p:grpSp>
            </p:grpSp>
          </p:grpSp>
        </p:grpSp>
      </p:grpSp>
      <p:pic>
        <p:nvPicPr>
          <p:cNvPr id="69" name="Picture 6" descr="http://amcham.dk/files/editor/Logos/Foreign_Company/800px-Merck_Sharp__Dohme_MSD_svg.png"/>
          <p:cNvPicPr>
            <a:picLocks noChangeAspect="1" noChangeArrowheads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4367" y="2713521"/>
            <a:ext cx="964512" cy="39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Изображение 28"/>
          <p:cNvPicPr>
            <a:picLocks noChangeAspect="1"/>
          </p:cNvPicPr>
          <p:nvPr/>
        </p:nvPicPr>
        <p:blipFill>
          <a:blip r:embed="rId49" cstate="print"/>
          <a:stretch>
            <a:fillRect/>
          </a:stretch>
        </p:blipFill>
        <p:spPr>
          <a:xfrm>
            <a:off x="8156809" y="2806769"/>
            <a:ext cx="990270" cy="207749"/>
          </a:xfrm>
          <a:prstGeom prst="rect">
            <a:avLst/>
          </a:prstGeom>
        </p:spPr>
      </p:pic>
      <p:pic>
        <p:nvPicPr>
          <p:cNvPr id="73" name="Изображение 4" descr="Ins-rus-red-black.png"/>
          <p:cNvPicPr>
            <a:picLocks noChangeAspect="1"/>
          </p:cNvPicPr>
          <p:nvPr/>
        </p:nvPicPr>
        <p:blipFill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86" y="2763339"/>
            <a:ext cx="1215515" cy="294608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848" y="2716742"/>
            <a:ext cx="1326760" cy="387802"/>
          </a:xfrm>
          <a:prstGeom prst="rect">
            <a:avLst/>
          </a:prstGeom>
        </p:spPr>
      </p:pic>
      <p:pic>
        <p:nvPicPr>
          <p:cNvPr id="75" name="Изображение 25" descr="hochland_romania-1.eps">
            <a:extLst>
              <a:ext uri="{FF2B5EF4-FFF2-40B4-BE49-F238E27FC236}">
                <a16:creationId xmlns:a16="http://schemas.microsoft.com/office/drawing/2014/main" id="{5C941A97-AF18-4B0D-B228-CE50C65B9ADC}"/>
              </a:ext>
            </a:extLst>
          </p:cNvPr>
          <p:cNvPicPr>
            <a:picLocks noChangeAspect="1"/>
          </p:cNvPicPr>
          <p:nvPr/>
        </p:nvPicPr>
        <p:blipFill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4758" y="2738074"/>
            <a:ext cx="876839" cy="34513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416" y="2813909"/>
            <a:ext cx="1027765" cy="193469"/>
          </a:xfrm>
          <a:prstGeom prst="rect">
            <a:avLst/>
          </a:prstGeom>
        </p:spPr>
      </p:pic>
      <p:pic>
        <p:nvPicPr>
          <p:cNvPr id="77" name="Рисунок 76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617" y="2754299"/>
            <a:ext cx="1350247" cy="312689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864" y="2808413"/>
            <a:ext cx="1437923" cy="24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69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Наши глобальные клиенты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2DC6-A5C4-42FE-94EE-FB94A167258E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Изображение 4" descr="Ins-rus-red-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555" y="1993871"/>
            <a:ext cx="1677579" cy="406600"/>
          </a:xfrm>
          <a:prstGeom prst="rect">
            <a:avLst/>
          </a:prstGeom>
        </p:spPr>
      </p:pic>
      <p:pic>
        <p:nvPicPr>
          <p:cNvPr id="6" name="Изображение 1" descr="Z_CAT_4c_wRand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103" y="1976599"/>
            <a:ext cx="1546676" cy="406600"/>
          </a:xfrm>
          <a:prstGeom prst="rect">
            <a:avLst/>
          </a:prstGeom>
        </p:spPr>
      </p:pic>
      <p:pic>
        <p:nvPicPr>
          <p:cNvPr id="7" name="Изображение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62981" y="2096334"/>
            <a:ext cx="1913082" cy="204607"/>
          </a:xfrm>
          <a:prstGeom prst="rect">
            <a:avLst/>
          </a:prstGeom>
        </p:spPr>
      </p:pic>
      <p:pic>
        <p:nvPicPr>
          <p:cNvPr id="8" name="Picture 4" descr="C:\Users\Мария\Desktop\bek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7421" y="2962011"/>
            <a:ext cx="1284254" cy="42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Мария\Desktop\medtronic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8" y="3031214"/>
            <a:ext cx="1834812" cy="36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24" y="3720722"/>
            <a:ext cx="1364217" cy="1023163"/>
          </a:xfrm>
          <a:prstGeom prst="rect">
            <a:avLst/>
          </a:prstGeom>
        </p:spPr>
      </p:pic>
      <p:pic>
        <p:nvPicPr>
          <p:cNvPr id="11" name="Picture 2" descr="C:\Users\Мария\Desktop\rockwoo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373" y="2544883"/>
            <a:ext cx="1792137" cy="126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D:\Рабочая\Маркетинг\Лого клиентов\Лого\Harman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4971" y="2839192"/>
            <a:ext cx="1036345" cy="42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Изображение 25" descr="hochland_romania-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421" y="3997705"/>
            <a:ext cx="1292822" cy="508876"/>
          </a:xfrm>
          <a:prstGeom prst="rect">
            <a:avLst/>
          </a:prstGeom>
        </p:spPr>
      </p:pic>
      <p:pic>
        <p:nvPicPr>
          <p:cNvPr id="14" name="Picture 6" descr="http://amcham.dk/files/editor/Logos/Foreign_Company/800px-Merck_Sharp__Dohme_MSD_svg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608" y="3988040"/>
            <a:ext cx="1684555" cy="68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Изображение 8" descr="Samsung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2658" y="4076374"/>
            <a:ext cx="1494851" cy="60022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5C1078F-B6BC-4852-A1C4-B6419BE19543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190" y="3718359"/>
            <a:ext cx="1047466" cy="104746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F67E02C-AF7B-4F9B-AB8F-E5AF4E16C150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337" y="2962010"/>
            <a:ext cx="1632370" cy="30035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312" y="1976599"/>
            <a:ext cx="1624384" cy="44532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066" y="2068452"/>
            <a:ext cx="1510154" cy="28427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56DF9FF-0FE8-4384-B96B-E2E40E41339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057" y="4822896"/>
            <a:ext cx="2113290" cy="92786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0D86A8C-ACB1-4B05-AC1E-AEE21AC07A25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966" y="4967740"/>
            <a:ext cx="1202137" cy="62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986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TeamIdea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39A00"/>
      </a:accent1>
      <a:accent2>
        <a:srgbClr val="4A4A4A"/>
      </a:accent2>
      <a:accent3>
        <a:srgbClr val="929292"/>
      </a:accent3>
      <a:accent4>
        <a:srgbClr val="11304A"/>
      </a:accent4>
      <a:accent5>
        <a:srgbClr val="60A7A2"/>
      </a:accent5>
      <a:accent6>
        <a:srgbClr val="00B0F0"/>
      </a:accent6>
      <a:hlink>
        <a:srgbClr val="00B0F0"/>
      </a:hlink>
      <a:folHlink>
        <a:srgbClr val="00B0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A33138EDF80874B99AA6489C07127AD" ma:contentTypeVersion="13" ma:contentTypeDescription="Создание документа." ma:contentTypeScope="" ma:versionID="3502a7c46626fdf695ab1f85bfeb1db1">
  <xsd:schema xmlns:xsd="http://www.w3.org/2001/XMLSchema" xmlns:xs="http://www.w3.org/2001/XMLSchema" xmlns:p="http://schemas.microsoft.com/office/2006/metadata/properties" xmlns:ns2="932ff5df-fa0d-42df-92c1-88d750cc0654" xmlns:ns3="aca67af9-0a0b-42e3-b1c5-750c0534ae7e" targetNamespace="http://schemas.microsoft.com/office/2006/metadata/properties" ma:root="true" ma:fieldsID="cc22b2157dfb9ced69bdcfed987e6a24" ns2:_="" ns3:_="">
    <xsd:import namespace="932ff5df-fa0d-42df-92c1-88d750cc0654"/>
    <xsd:import namespace="aca67af9-0a0b-42e3-b1c5-750c0534ae7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2ff5df-fa0d-42df-92c1-88d750cc06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По автору публикации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По дате публикации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a67af9-0a0b-42e3-b1c5-750c0534ae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AB9CAF-5A0F-4245-938A-B5C87BB662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F64B97-0AF7-4094-B3A5-A3B28F0606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2ff5df-fa0d-42df-92c1-88d750cc0654"/>
    <ds:schemaRef ds:uri="aca67af9-0a0b-42e3-b1c5-750c0534ae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696FC8-6C79-45F3-986E-FF06C0032B7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ca67af9-0a0b-42e3-b1c5-750c0534ae7e"/>
    <ds:schemaRef ds:uri="932ff5df-fa0d-42df-92c1-88d750cc0654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719</Words>
  <Application>Microsoft Office PowerPoint</Application>
  <PresentationFormat>Широкоэкранный</PresentationFormat>
  <Paragraphs>198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Давайте знакомиться</vt:lpstr>
      <vt:lpstr>О Компании TeamIdea</vt:lpstr>
      <vt:lpstr>Награды</vt:lpstr>
      <vt:lpstr>United VARs​</vt:lpstr>
      <vt:lpstr>Прямая речь Адэр Фокс-Мартэн</vt:lpstr>
      <vt:lpstr>SAP экспертиза</vt:lpstr>
      <vt:lpstr>Поддержка пользователей 24/7</vt:lpstr>
      <vt:lpstr>Наши клиенты</vt:lpstr>
      <vt:lpstr>Наши глобальные клиенты</vt:lpstr>
      <vt:lpstr>Референс-письма клиентов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226</cp:revision>
  <dcterms:created xsi:type="dcterms:W3CDTF">2019-07-19T09:10:57Z</dcterms:created>
  <dcterms:modified xsi:type="dcterms:W3CDTF">2022-04-05T20:43:22Z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0x0101001A33138EDF80874B99AA6489C07127AD</vt:lpwstr>
  </property>
</Properties>
</file>